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Overpass Light" panose="020B060402020202020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Roboto Slab Light" panose="020B0604020202020204" charset="0"/>
      <p:regular r:id="rId27"/>
      <p:bold r:id="rId28"/>
    </p:embeddedFont>
    <p:embeddedFont>
      <p:font typeface="Bebas Neue" panose="020B0604020202020204" charset="0"/>
      <p:regular r:id="rId29"/>
    </p:embeddedFont>
    <p:embeddedFont>
      <p:font typeface="Overpass" panose="020B0604020202020204" charset="0"/>
      <p:regular r:id="rId30"/>
      <p:bold r:id="rId31"/>
      <p:italic r:id="rId32"/>
      <p:boldItalic r:id="rId33"/>
    </p:embeddedFont>
    <p:embeddedFont>
      <p:font typeface="Overpass Extra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6255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709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7a667ef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7a667ef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13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4339e580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84339e580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372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96ebedc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96ebedc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853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b47398cd52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b47398cd52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77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7a667ef0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7a667ef0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56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7a667ef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7a667ef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887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7d29277cd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7d29277cd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1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4339e580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4339e580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49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7d29277c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7d29277c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73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4339e580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84339e580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50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d769cad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4d769cad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737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96ebedc0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96ebedc0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95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4d769cad9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4d769cad9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125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d769cad9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4d769cad9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43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34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idx="2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 hasCustomPrompt="1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 hasCustomPrompt="1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6" hasCustomPrompt="1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7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8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9" hasCustomPrompt="1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0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1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91;p14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 hasCustomPrompt="1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3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4" hasCustomPrompt="1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5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6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7" hasCustomPrompt="1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8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9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13" hasCustomPrompt="1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4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5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 hasCustomPrompt="1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 idx="2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6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6_1"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 hasCustomPrompt="1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 idx="2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2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2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3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4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2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5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_1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ONLY_3_2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2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3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5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6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ONLY_3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2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3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ONLY_3_1_1"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4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6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2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"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713227" y="5395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2_3"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2_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2_2_1">
    <p:bg>
      <p:bgPr>
        <a:solidFill>
          <a:schemeClr val="dk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2_1_1"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41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41"/>
          <p:cNvSpPr txBox="1">
            <a:spLocks noGrp="1"/>
          </p:cNvSpPr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4_1">
    <p:bg>
      <p:bgPr>
        <a:solidFill>
          <a:schemeClr val="dk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"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subTitle" idx="1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subTitle" idx="2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subTitle" idx="3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4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5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6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subTitle" idx="7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ubTitle" idx="8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ubTitle" idx="9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subTitle" idx="13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14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15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1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subTitle" idx="2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3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4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5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subTitle" idx="6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7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8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2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3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subTitle" idx="4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subTitle" idx="5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6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7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subTitle" idx="8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_1_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1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48"/>
          <p:cNvSpPr txBox="1">
            <a:spLocks noGrp="1"/>
          </p:cNvSpPr>
          <p:nvPr>
            <p:ph type="subTitle" idx="2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subTitle" idx="3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subTitle" idx="4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5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subTitle" idx="6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subTitle" idx="7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48"/>
          <p:cNvSpPr txBox="1">
            <a:spLocks noGrp="1"/>
          </p:cNvSpPr>
          <p:nvPr>
            <p:ph type="subTitle" idx="8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CUSTOM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1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subTitle" idx="2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subTitle" idx="3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subTitle" idx="4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subTitle" idx="5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subTitle" idx="6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49"/>
          <p:cNvSpPr txBox="1">
            <a:spLocks noGrp="1"/>
          </p:cNvSpPr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49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29" name="Google Shape;329;p49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9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49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3">
  <p:cSld name="CUSTOM_1_1_1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>
            <a:spLocks noGrp="1"/>
          </p:cNvSpPr>
          <p:nvPr>
            <p:ph type="subTitle" idx="1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4" name="Google Shape;334;p50"/>
          <p:cNvSpPr txBox="1">
            <a:spLocks noGrp="1"/>
          </p:cNvSpPr>
          <p:nvPr>
            <p:ph type="subTitle" idx="2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50"/>
          <p:cNvSpPr txBox="1">
            <a:spLocks noGrp="1"/>
          </p:cNvSpPr>
          <p:nvPr>
            <p:ph type="subTitle" idx="3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50"/>
          <p:cNvSpPr txBox="1">
            <a:spLocks noGrp="1"/>
          </p:cNvSpPr>
          <p:nvPr>
            <p:ph type="subTitle" idx="4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50"/>
          <p:cNvSpPr txBox="1">
            <a:spLocks noGrp="1"/>
          </p:cNvSpPr>
          <p:nvPr>
            <p:ph type="subTitle" idx="5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subTitle" idx="6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5">
  <p:cSld name="CUSTOM_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>
            <a:spLocks noGrp="1"/>
          </p:cNvSpPr>
          <p:nvPr>
            <p:ph type="subTitle" idx="1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51"/>
          <p:cNvSpPr txBox="1">
            <a:spLocks noGrp="1"/>
          </p:cNvSpPr>
          <p:nvPr>
            <p:ph type="subTitle" idx="2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subTitle" idx="3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51"/>
          <p:cNvSpPr txBox="1">
            <a:spLocks noGrp="1"/>
          </p:cNvSpPr>
          <p:nvPr>
            <p:ph type="subTitle" idx="4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51"/>
          <p:cNvSpPr txBox="1">
            <a:spLocks noGrp="1"/>
          </p:cNvSpPr>
          <p:nvPr>
            <p:ph type="subTitle" idx="5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51"/>
          <p:cNvSpPr txBox="1">
            <a:spLocks noGrp="1"/>
          </p:cNvSpPr>
          <p:nvPr>
            <p:ph type="subTitle" idx="6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51"/>
          <p:cNvSpPr txBox="1">
            <a:spLocks noGrp="1"/>
          </p:cNvSpPr>
          <p:nvPr>
            <p:ph type="subTitle" idx="7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9" name="Google Shape;349;p51"/>
          <p:cNvSpPr txBox="1">
            <a:spLocks noGrp="1"/>
          </p:cNvSpPr>
          <p:nvPr>
            <p:ph type="subTitle" idx="8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6">
  <p:cSld name="CUSTOM_2_3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>
            <a:spLocks noGrp="1"/>
          </p:cNvSpPr>
          <p:nvPr>
            <p:ph type="subTitle" idx="1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52"/>
          <p:cNvSpPr txBox="1">
            <a:spLocks noGrp="1"/>
          </p:cNvSpPr>
          <p:nvPr>
            <p:ph type="subTitle" idx="2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52"/>
          <p:cNvSpPr txBox="1">
            <a:spLocks noGrp="1"/>
          </p:cNvSpPr>
          <p:nvPr>
            <p:ph type="subTitle" idx="3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52"/>
          <p:cNvSpPr txBox="1">
            <a:spLocks noGrp="1"/>
          </p:cNvSpPr>
          <p:nvPr>
            <p:ph type="subTitle" idx="4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52"/>
          <p:cNvSpPr txBox="1">
            <a:spLocks noGrp="1"/>
          </p:cNvSpPr>
          <p:nvPr>
            <p:ph type="subTitle" idx="5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ubTitle" idx="6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52"/>
          <p:cNvSpPr txBox="1">
            <a:spLocks noGrp="1"/>
          </p:cNvSpPr>
          <p:nvPr>
            <p:ph type="subTitle" idx="7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52"/>
          <p:cNvSpPr txBox="1">
            <a:spLocks noGrp="1"/>
          </p:cNvSpPr>
          <p:nvPr>
            <p:ph type="subTitle" idx="8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52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7">
  <p:cSld name="CUSTOM_2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>
            <a:spLocks noGrp="1"/>
          </p:cNvSpPr>
          <p:nvPr>
            <p:ph type="subTitle" idx="1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7" name="Google Shape;367;p53"/>
          <p:cNvSpPr txBox="1">
            <a:spLocks noGrp="1"/>
          </p:cNvSpPr>
          <p:nvPr>
            <p:ph type="subTitle" idx="2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53"/>
          <p:cNvSpPr txBox="1">
            <a:spLocks noGrp="1"/>
          </p:cNvSpPr>
          <p:nvPr>
            <p:ph type="subTitle" idx="3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subTitle" idx="4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subTitle" idx="5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subTitle" idx="6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53"/>
          <p:cNvSpPr txBox="1">
            <a:spLocks noGrp="1"/>
          </p:cNvSpPr>
          <p:nvPr>
            <p:ph type="subTitle" idx="7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3" name="Google Shape;373;p53"/>
          <p:cNvSpPr txBox="1">
            <a:spLocks noGrp="1"/>
          </p:cNvSpPr>
          <p:nvPr>
            <p:ph type="subTitle" idx="8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53"/>
          <p:cNvSpPr txBox="1">
            <a:spLocks noGrp="1"/>
          </p:cNvSpPr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8">
  <p:cSld name="CUSTOM_2_1_2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>
            <a:spLocks noGrp="1"/>
          </p:cNvSpPr>
          <p:nvPr>
            <p:ph type="subTitle" idx="1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subTitle" idx="2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54"/>
          <p:cNvSpPr txBox="1">
            <a:spLocks noGrp="1"/>
          </p:cNvSpPr>
          <p:nvPr>
            <p:ph type="subTitle" idx="3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54"/>
          <p:cNvSpPr txBox="1">
            <a:spLocks noGrp="1"/>
          </p:cNvSpPr>
          <p:nvPr>
            <p:ph type="subTitle" idx="4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54"/>
          <p:cNvSpPr txBox="1">
            <a:spLocks noGrp="1"/>
          </p:cNvSpPr>
          <p:nvPr>
            <p:ph type="subTitle" idx="5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2" name="Google Shape;382;p54"/>
          <p:cNvSpPr txBox="1">
            <a:spLocks noGrp="1"/>
          </p:cNvSpPr>
          <p:nvPr>
            <p:ph type="subTitle" idx="6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54"/>
          <p:cNvSpPr txBox="1">
            <a:spLocks noGrp="1"/>
          </p:cNvSpPr>
          <p:nvPr>
            <p:ph type="subTitle" idx="7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4" name="Google Shape;384;p54"/>
          <p:cNvSpPr txBox="1">
            <a:spLocks noGrp="1"/>
          </p:cNvSpPr>
          <p:nvPr>
            <p:ph type="subTitle" idx="8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4"/>
          <p:cNvSpPr txBox="1">
            <a:spLocks noGrp="1"/>
          </p:cNvSpPr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9">
  <p:cSld name="CUSTOM_2_1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5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55"/>
          <p:cNvSpPr txBox="1">
            <a:spLocks noGrp="1"/>
          </p:cNvSpPr>
          <p:nvPr>
            <p:ph type="subTitle" idx="1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55"/>
          <p:cNvSpPr txBox="1">
            <a:spLocks noGrp="1"/>
          </p:cNvSpPr>
          <p:nvPr>
            <p:ph type="subTitle" idx="2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55"/>
          <p:cNvSpPr txBox="1">
            <a:spLocks noGrp="1"/>
          </p:cNvSpPr>
          <p:nvPr>
            <p:ph type="subTitle" idx="3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4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0">
  <p:cSld name="CUSTOM_2_1_1_1">
    <p:bg>
      <p:bgPr>
        <a:solidFill>
          <a:schemeClr val="dk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6"/>
          <p:cNvSpPr txBox="1">
            <a:spLocks noGrp="1"/>
          </p:cNvSpPr>
          <p:nvPr>
            <p:ph type="subTitle" idx="1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2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3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56"/>
          <p:cNvSpPr txBox="1">
            <a:spLocks noGrp="1"/>
          </p:cNvSpPr>
          <p:nvPr>
            <p:ph type="subTitle" idx="4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56"/>
          <p:cNvSpPr txBox="1">
            <a:spLocks noGrp="1"/>
          </p:cNvSpPr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1">
  <p:cSld name="CUSTOM_2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7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7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7"/>
          <p:cNvSpPr txBox="1">
            <a:spLocks noGrp="1"/>
          </p:cNvSpPr>
          <p:nvPr>
            <p:ph type="subTitle" idx="1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subTitle" idx="2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7"/>
          <p:cNvSpPr txBox="1">
            <a:spLocks noGrp="1"/>
          </p:cNvSpPr>
          <p:nvPr>
            <p:ph type="subTitle" idx="3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subTitle" idx="4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subTitle" idx="5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subTitle" idx="6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ubTitle" idx="7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9" name="Google Shape;419;p57"/>
          <p:cNvSpPr txBox="1">
            <a:spLocks noGrp="1"/>
          </p:cNvSpPr>
          <p:nvPr>
            <p:ph type="subTitle" idx="8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57"/>
          <p:cNvSpPr txBox="1">
            <a:spLocks noGrp="1"/>
          </p:cNvSpPr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2">
  <p:cSld name="CUSTOM_2_2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58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6" name="Google Shape;426;p58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58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8" name="Google Shape;428;p58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58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0" name="Google Shape;430;p58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58"/>
          <p:cNvSpPr txBox="1">
            <a:spLocks noGrp="1"/>
          </p:cNvSpPr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9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9"/>
          <p:cNvSpPr txBox="1"/>
          <p:nvPr/>
        </p:nvSpPr>
        <p:spPr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sz="11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6" name="Google Shape;436;p59"/>
          <p:cNvSpPr txBox="1">
            <a:spLocks noGrp="1"/>
          </p:cNvSpPr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59"/>
          <p:cNvSpPr txBox="1">
            <a:spLocks noGrp="1"/>
          </p:cNvSpPr>
          <p:nvPr>
            <p:ph type="subTitle" idx="1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438" name="Google Shape;438;p59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2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37572"/>
                </a:solidFill>
              </a:rPr>
              <a:t>Balenciaga</a:t>
            </a:r>
            <a:endParaRPr>
              <a:solidFill>
                <a:srgbClr val="73757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1"/>
          <p:cNvPicPr preferRelativeResize="0"/>
          <p:nvPr/>
        </p:nvPicPr>
        <p:blipFill rotWithShape="1">
          <a:blip r:embed="rId3">
            <a:alphaModFix/>
          </a:blip>
          <a:srcRect l="21832" r="21826"/>
          <a:stretch/>
        </p:blipFill>
        <p:spPr>
          <a:xfrm>
            <a:off x="4572000" y="0"/>
            <a:ext cx="515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1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2" name="Google Shape;542;p71"/>
          <p:cNvSpPr txBox="1">
            <a:spLocks noGrp="1"/>
          </p:cNvSpPr>
          <p:nvPr>
            <p:ph type="subTitle" idx="1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propaganda</a:t>
            </a:r>
            <a:endParaRPr/>
          </a:p>
        </p:txBody>
      </p:sp>
      <p:sp>
        <p:nvSpPr>
          <p:cNvPr id="543" name="Google Shape;543;p71"/>
          <p:cNvSpPr txBox="1">
            <a:spLocks noGrp="1"/>
          </p:cNvSpPr>
          <p:nvPr>
            <p:ph type="subTitle" idx="2"/>
          </p:nvPr>
        </p:nvSpPr>
        <p:spPr>
          <a:xfrm>
            <a:off x="3845049" y="1555800"/>
            <a:ext cx="40632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n" sz="1300"/>
              <a:t>Want to compete with other brands so keep using unusual “shockvertising”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n" sz="1300"/>
              <a:t>Try not to be repetitive with the competition or with previous installments</a:t>
            </a:r>
            <a:endParaRPr sz="1300"/>
          </a:p>
        </p:txBody>
      </p:sp>
      <p:sp>
        <p:nvSpPr>
          <p:cNvPr id="544" name="Google Shape;544;p71"/>
          <p:cNvSpPr txBox="1">
            <a:spLocks noGrp="1"/>
          </p:cNvSpPr>
          <p:nvPr>
            <p:ph type="subTitle" idx="3"/>
          </p:nvPr>
        </p:nvSpPr>
        <p:spPr>
          <a:xfrm>
            <a:off x="3845048" y="3088300"/>
            <a:ext cx="35121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“No” to child pornography</a:t>
            </a:r>
            <a:endParaRPr/>
          </a:p>
        </p:txBody>
      </p:sp>
      <p:sp>
        <p:nvSpPr>
          <p:cNvPr id="545" name="Google Shape;545;p71"/>
          <p:cNvSpPr txBox="1">
            <a:spLocks noGrp="1"/>
          </p:cNvSpPr>
          <p:nvPr>
            <p:ph type="title"/>
          </p:nvPr>
        </p:nvSpPr>
        <p:spPr>
          <a:xfrm>
            <a:off x="376575" y="1555800"/>
            <a:ext cx="2177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Controversy</a:t>
            </a:r>
            <a:endParaRPr/>
          </a:p>
        </p:txBody>
      </p:sp>
      <p:sp>
        <p:nvSpPr>
          <p:cNvPr id="546" name="Google Shape;546;p71"/>
          <p:cNvSpPr/>
          <p:nvPr/>
        </p:nvSpPr>
        <p:spPr>
          <a:xfrm>
            <a:off x="3209946" y="1024675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1"/>
          <p:cNvSpPr/>
          <p:nvPr/>
        </p:nvSpPr>
        <p:spPr>
          <a:xfrm>
            <a:off x="3209946" y="3088300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71"/>
          <p:cNvSpPr/>
          <p:nvPr/>
        </p:nvSpPr>
        <p:spPr>
          <a:xfrm>
            <a:off x="3274125" y="3152454"/>
            <a:ext cx="354363" cy="354395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71"/>
          <p:cNvGrpSpPr/>
          <p:nvPr/>
        </p:nvGrpSpPr>
        <p:grpSpPr>
          <a:xfrm>
            <a:off x="3287770" y="1127490"/>
            <a:ext cx="327085" cy="277080"/>
            <a:chOff x="2770052" y="2009628"/>
            <a:chExt cx="327085" cy="277080"/>
          </a:xfrm>
        </p:grpSpPr>
        <p:sp>
          <p:nvSpPr>
            <p:cNvPr id="550" name="Google Shape;550;p71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1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71"/>
          <p:cNvGrpSpPr/>
          <p:nvPr/>
        </p:nvGrpSpPr>
        <p:grpSpPr>
          <a:xfrm>
            <a:off x="4571486" y="101275"/>
            <a:ext cx="4473000" cy="4935100"/>
            <a:chOff x="4571486" y="101275"/>
            <a:chExt cx="4473000" cy="4935100"/>
          </a:xfrm>
        </p:grpSpPr>
        <p:cxnSp>
          <p:nvCxnSpPr>
            <p:cNvPr id="553" name="Google Shape;553;p7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7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7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6" name="Google Shape;556;p71"/>
          <p:cNvSpPr txBox="1">
            <a:spLocks noGrp="1"/>
          </p:cNvSpPr>
          <p:nvPr>
            <p:ph type="subTitle" idx="2"/>
          </p:nvPr>
        </p:nvSpPr>
        <p:spPr>
          <a:xfrm>
            <a:off x="3845049" y="3571000"/>
            <a:ext cx="40632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n" sz="1300"/>
              <a:t>A campaign related to death is better viewed than "promoting pedophilia" since one can see it as a form of complaint or symbolism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n" sz="1300"/>
              <a:t>Guerrilla Marketing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b="1"/>
              <a:t>0</a:t>
            </a:r>
            <a:r>
              <a:rPr lang="en"/>
              <a:t>5</a:t>
            </a:r>
            <a:endParaRPr sz="10000" b="1"/>
          </a:p>
        </p:txBody>
      </p:sp>
      <p:sp>
        <p:nvSpPr>
          <p:cNvPr id="562" name="Google Shape;562;p72"/>
          <p:cNvSpPr txBox="1">
            <a:spLocks noGrp="1"/>
          </p:cNvSpPr>
          <p:nvPr>
            <p:ph type="title" idx="2"/>
          </p:nvPr>
        </p:nvSpPr>
        <p:spPr>
          <a:xfrm>
            <a:off x="3768500" y="1852325"/>
            <a:ext cx="64182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/>
              <a:t>Company value</a:t>
            </a:r>
            <a:endParaRPr sz="8200"/>
          </a:p>
        </p:txBody>
      </p:sp>
      <p:sp>
        <p:nvSpPr>
          <p:cNvPr id="563" name="Google Shape;563;p72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"/>
          <p:cNvSpPr/>
          <p:nvPr/>
        </p:nvSpPr>
        <p:spPr>
          <a:xfrm rot="5400000">
            <a:off x="2171575" y="15002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3"/>
          <p:cNvSpPr txBox="1">
            <a:spLocks noGrp="1"/>
          </p:cNvSpPr>
          <p:nvPr>
            <p:ph type="title"/>
          </p:nvPr>
        </p:nvSpPr>
        <p:spPr>
          <a:xfrm>
            <a:off x="713675" y="150522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570" name="Google Shape;570;p73"/>
          <p:cNvSpPr txBox="1">
            <a:spLocks noGrp="1"/>
          </p:cNvSpPr>
          <p:nvPr>
            <p:ph type="subTitle" idx="1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571" name="Google Shape;571;p73"/>
          <p:cNvSpPr txBox="1">
            <a:spLocks noGrp="1"/>
          </p:cNvSpPr>
          <p:nvPr>
            <p:ph type="subTitle" idx="2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Keep targeting different generations’ young people</a:t>
            </a:r>
            <a:endParaRPr sz="1200"/>
          </a:p>
        </p:txBody>
      </p:sp>
      <p:sp>
        <p:nvSpPr>
          <p:cNvPr id="572" name="Google Shape;572;p73"/>
          <p:cNvSpPr txBox="1">
            <a:spLocks noGrp="1"/>
          </p:cNvSpPr>
          <p:nvPr>
            <p:ph type="subTitle" idx="3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</a:t>
            </a:r>
            <a:endParaRPr/>
          </a:p>
        </p:txBody>
      </p:sp>
      <p:sp>
        <p:nvSpPr>
          <p:cNvPr id="573" name="Google Shape;573;p73"/>
          <p:cNvSpPr txBox="1">
            <a:spLocks noGrp="1"/>
          </p:cNvSpPr>
          <p:nvPr>
            <p:ph type="subTitle" idx="4"/>
          </p:nvPr>
        </p:nvSpPr>
        <p:spPr>
          <a:xfrm>
            <a:off x="3814725" y="2485805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Product life cycle is depending on clients’ life cycle</a:t>
            </a:r>
            <a:endParaRPr sz="1200"/>
          </a:p>
        </p:txBody>
      </p:sp>
      <p:grpSp>
        <p:nvGrpSpPr>
          <p:cNvPr id="574" name="Google Shape;574;p73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575" name="Google Shape;575;p73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73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73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73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9" name="Google Shape;579;p73"/>
          <p:cNvSpPr txBox="1">
            <a:spLocks noGrp="1"/>
          </p:cNvSpPr>
          <p:nvPr>
            <p:ph type="subTitle" idx="5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Brand’s style</a:t>
            </a:r>
            <a:endParaRPr/>
          </a:p>
        </p:txBody>
      </p:sp>
      <p:sp>
        <p:nvSpPr>
          <p:cNvPr id="580" name="Google Shape;580;p73"/>
          <p:cNvSpPr txBox="1">
            <a:spLocks noGrp="1"/>
          </p:cNvSpPr>
          <p:nvPr>
            <p:ph type="subTitle" idx="6"/>
          </p:nvPr>
        </p:nvSpPr>
        <p:spPr>
          <a:xfrm>
            <a:off x="3814725" y="3936525"/>
            <a:ext cx="21186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Prohibited things: tobacco, bloods, cults and illegal things</a:t>
            </a:r>
            <a:endParaRPr sz="1200"/>
          </a:p>
        </p:txBody>
      </p:sp>
      <p:grpSp>
        <p:nvGrpSpPr>
          <p:cNvPr id="581" name="Google Shape;581;p73"/>
          <p:cNvGrpSpPr/>
          <p:nvPr/>
        </p:nvGrpSpPr>
        <p:grpSpPr>
          <a:xfrm>
            <a:off x="3153054" y="711016"/>
            <a:ext cx="309192" cy="309318"/>
            <a:chOff x="7128718" y="2166160"/>
            <a:chExt cx="476633" cy="476753"/>
          </a:xfrm>
        </p:grpSpPr>
        <p:sp>
          <p:nvSpPr>
            <p:cNvPr id="582" name="Google Shape;582;p73"/>
            <p:cNvSpPr/>
            <p:nvPr/>
          </p:nvSpPr>
          <p:spPr>
            <a:xfrm>
              <a:off x="7490188" y="2444326"/>
              <a:ext cx="20791" cy="18932"/>
            </a:xfrm>
            <a:custGeom>
              <a:avLst/>
              <a:gdLst/>
              <a:ahLst/>
              <a:cxnLst/>
              <a:rect l="l" t="t" r="r" b="b"/>
              <a:pathLst>
                <a:path w="972" h="885" extrusionOk="0">
                  <a:moveTo>
                    <a:pt x="477" y="1"/>
                  </a:moveTo>
                  <a:cubicBezTo>
                    <a:pt x="366" y="1"/>
                    <a:pt x="254" y="43"/>
                    <a:pt x="171" y="129"/>
                  </a:cubicBezTo>
                  <a:cubicBezTo>
                    <a:pt x="0" y="296"/>
                    <a:pt x="0" y="574"/>
                    <a:pt x="171" y="741"/>
                  </a:cubicBezTo>
                  <a:lnTo>
                    <a:pt x="185" y="759"/>
                  </a:lnTo>
                  <a:cubicBezTo>
                    <a:pt x="270" y="842"/>
                    <a:pt x="381" y="884"/>
                    <a:pt x="491" y="884"/>
                  </a:cubicBezTo>
                  <a:cubicBezTo>
                    <a:pt x="602" y="884"/>
                    <a:pt x="712" y="842"/>
                    <a:pt x="798" y="759"/>
                  </a:cubicBezTo>
                  <a:cubicBezTo>
                    <a:pt x="968" y="595"/>
                    <a:pt x="972" y="320"/>
                    <a:pt x="808" y="150"/>
                  </a:cubicBezTo>
                  <a:lnTo>
                    <a:pt x="784" y="129"/>
                  </a:lnTo>
                  <a:cubicBezTo>
                    <a:pt x="700" y="43"/>
                    <a:pt x="589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3"/>
            <p:cNvSpPr/>
            <p:nvPr/>
          </p:nvSpPr>
          <p:spPr>
            <a:xfrm>
              <a:off x="7383751" y="2426870"/>
              <a:ext cx="145773" cy="137789"/>
            </a:xfrm>
            <a:custGeom>
              <a:avLst/>
              <a:gdLst/>
              <a:ahLst/>
              <a:cxnLst/>
              <a:rect l="l" t="t" r="r" b="b"/>
              <a:pathLst>
                <a:path w="6815" h="6441" extrusionOk="0">
                  <a:moveTo>
                    <a:pt x="3482" y="1"/>
                  </a:moveTo>
                  <a:cubicBezTo>
                    <a:pt x="2152" y="1"/>
                    <a:pt x="961" y="816"/>
                    <a:pt x="481" y="2055"/>
                  </a:cubicBezTo>
                  <a:cubicBezTo>
                    <a:pt x="0" y="3298"/>
                    <a:pt x="331" y="4705"/>
                    <a:pt x="1313" y="5600"/>
                  </a:cubicBezTo>
                  <a:cubicBezTo>
                    <a:pt x="1921" y="6152"/>
                    <a:pt x="2699" y="6441"/>
                    <a:pt x="3485" y="6441"/>
                  </a:cubicBezTo>
                  <a:cubicBezTo>
                    <a:pt x="3973" y="6441"/>
                    <a:pt x="4465" y="6330"/>
                    <a:pt x="4921" y="6101"/>
                  </a:cubicBezTo>
                  <a:cubicBezTo>
                    <a:pt x="6111" y="5510"/>
                    <a:pt x="6815" y="4246"/>
                    <a:pt x="6689" y="2922"/>
                  </a:cubicBezTo>
                  <a:lnTo>
                    <a:pt x="6693" y="2922"/>
                  </a:lnTo>
                  <a:cubicBezTo>
                    <a:pt x="6670" y="2695"/>
                    <a:pt x="6479" y="2527"/>
                    <a:pt x="6258" y="2527"/>
                  </a:cubicBezTo>
                  <a:cubicBezTo>
                    <a:pt x="6245" y="2527"/>
                    <a:pt x="6232" y="2528"/>
                    <a:pt x="6219" y="2529"/>
                  </a:cubicBezTo>
                  <a:cubicBezTo>
                    <a:pt x="5979" y="2550"/>
                    <a:pt x="5802" y="2762"/>
                    <a:pt x="5826" y="3002"/>
                  </a:cubicBezTo>
                  <a:cubicBezTo>
                    <a:pt x="5913" y="3970"/>
                    <a:pt x="5401" y="4890"/>
                    <a:pt x="4531" y="5325"/>
                  </a:cubicBezTo>
                  <a:cubicBezTo>
                    <a:pt x="4199" y="5490"/>
                    <a:pt x="3842" y="5571"/>
                    <a:pt x="3487" y="5571"/>
                  </a:cubicBezTo>
                  <a:cubicBezTo>
                    <a:pt x="2913" y="5571"/>
                    <a:pt x="2345" y="5360"/>
                    <a:pt x="1902" y="4956"/>
                  </a:cubicBezTo>
                  <a:cubicBezTo>
                    <a:pt x="1184" y="4305"/>
                    <a:pt x="941" y="3278"/>
                    <a:pt x="1292" y="2372"/>
                  </a:cubicBezTo>
                  <a:cubicBezTo>
                    <a:pt x="1644" y="1467"/>
                    <a:pt x="2514" y="871"/>
                    <a:pt x="3482" y="871"/>
                  </a:cubicBezTo>
                  <a:cubicBezTo>
                    <a:pt x="3723" y="871"/>
                    <a:pt x="3918" y="676"/>
                    <a:pt x="3918" y="436"/>
                  </a:cubicBezTo>
                  <a:cubicBezTo>
                    <a:pt x="3918" y="192"/>
                    <a:pt x="3723" y="1"/>
                    <a:pt x="3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3"/>
            <p:cNvSpPr/>
            <p:nvPr/>
          </p:nvSpPr>
          <p:spPr>
            <a:xfrm>
              <a:off x="7311132" y="2348659"/>
              <a:ext cx="294219" cy="294254"/>
            </a:xfrm>
            <a:custGeom>
              <a:avLst/>
              <a:gdLst/>
              <a:ahLst/>
              <a:cxnLst/>
              <a:rect l="l" t="t" r="r" b="b"/>
              <a:pathLst>
                <a:path w="13755" h="13755" extrusionOk="0">
                  <a:moveTo>
                    <a:pt x="7595" y="871"/>
                  </a:moveTo>
                  <a:lnTo>
                    <a:pt x="7595" y="1676"/>
                  </a:lnTo>
                  <a:cubicBezTo>
                    <a:pt x="7595" y="1881"/>
                    <a:pt x="7738" y="2059"/>
                    <a:pt x="7936" y="2101"/>
                  </a:cubicBezTo>
                  <a:cubicBezTo>
                    <a:pt x="8493" y="2222"/>
                    <a:pt x="9026" y="2445"/>
                    <a:pt x="9506" y="2752"/>
                  </a:cubicBezTo>
                  <a:cubicBezTo>
                    <a:pt x="9579" y="2797"/>
                    <a:pt x="9660" y="2819"/>
                    <a:pt x="9741" y="2819"/>
                  </a:cubicBezTo>
                  <a:cubicBezTo>
                    <a:pt x="9853" y="2819"/>
                    <a:pt x="9964" y="2776"/>
                    <a:pt x="10050" y="2692"/>
                  </a:cubicBezTo>
                  <a:lnTo>
                    <a:pt x="10621" y="2121"/>
                  </a:lnTo>
                  <a:lnTo>
                    <a:pt x="11634" y="3135"/>
                  </a:lnTo>
                  <a:lnTo>
                    <a:pt x="11063" y="3706"/>
                  </a:lnTo>
                  <a:cubicBezTo>
                    <a:pt x="10920" y="3852"/>
                    <a:pt x="10896" y="4075"/>
                    <a:pt x="11004" y="4249"/>
                  </a:cubicBezTo>
                  <a:cubicBezTo>
                    <a:pt x="11310" y="4729"/>
                    <a:pt x="11529" y="5262"/>
                    <a:pt x="11655" y="5819"/>
                  </a:cubicBezTo>
                  <a:cubicBezTo>
                    <a:pt x="11697" y="6018"/>
                    <a:pt x="11874" y="6161"/>
                    <a:pt x="12080" y="6161"/>
                  </a:cubicBezTo>
                  <a:lnTo>
                    <a:pt x="12884" y="6161"/>
                  </a:lnTo>
                  <a:lnTo>
                    <a:pt x="12884" y="7595"/>
                  </a:lnTo>
                  <a:lnTo>
                    <a:pt x="12076" y="7595"/>
                  </a:lnTo>
                  <a:cubicBezTo>
                    <a:pt x="11874" y="7595"/>
                    <a:pt x="11697" y="7734"/>
                    <a:pt x="11651" y="7933"/>
                  </a:cubicBezTo>
                  <a:cubicBezTo>
                    <a:pt x="11529" y="8490"/>
                    <a:pt x="11310" y="9023"/>
                    <a:pt x="11000" y="9500"/>
                  </a:cubicBezTo>
                  <a:cubicBezTo>
                    <a:pt x="10892" y="9674"/>
                    <a:pt x="10917" y="9900"/>
                    <a:pt x="11059" y="10043"/>
                  </a:cubicBezTo>
                  <a:lnTo>
                    <a:pt x="11634" y="10618"/>
                  </a:lnTo>
                  <a:lnTo>
                    <a:pt x="10621" y="11631"/>
                  </a:lnTo>
                  <a:lnTo>
                    <a:pt x="10046" y="11056"/>
                  </a:lnTo>
                  <a:cubicBezTo>
                    <a:pt x="9961" y="10973"/>
                    <a:pt x="9848" y="10929"/>
                    <a:pt x="9734" y="10929"/>
                  </a:cubicBezTo>
                  <a:cubicBezTo>
                    <a:pt x="9654" y="10929"/>
                    <a:pt x="9574" y="10951"/>
                    <a:pt x="9503" y="10997"/>
                  </a:cubicBezTo>
                  <a:cubicBezTo>
                    <a:pt x="9022" y="11303"/>
                    <a:pt x="8493" y="11523"/>
                    <a:pt x="7936" y="11645"/>
                  </a:cubicBezTo>
                  <a:cubicBezTo>
                    <a:pt x="7738" y="11687"/>
                    <a:pt x="7595" y="11864"/>
                    <a:pt x="7595" y="12070"/>
                  </a:cubicBezTo>
                  <a:lnTo>
                    <a:pt x="7595" y="12884"/>
                  </a:lnTo>
                  <a:lnTo>
                    <a:pt x="6160" y="12884"/>
                  </a:lnTo>
                  <a:lnTo>
                    <a:pt x="6160" y="12070"/>
                  </a:lnTo>
                  <a:cubicBezTo>
                    <a:pt x="6160" y="11864"/>
                    <a:pt x="6017" y="11687"/>
                    <a:pt x="5819" y="11645"/>
                  </a:cubicBezTo>
                  <a:cubicBezTo>
                    <a:pt x="5265" y="11519"/>
                    <a:pt x="4736" y="11300"/>
                    <a:pt x="4256" y="10994"/>
                  </a:cubicBezTo>
                  <a:cubicBezTo>
                    <a:pt x="4184" y="10949"/>
                    <a:pt x="4104" y="10927"/>
                    <a:pt x="4023" y="10927"/>
                  </a:cubicBezTo>
                  <a:cubicBezTo>
                    <a:pt x="3910" y="10927"/>
                    <a:pt x="3798" y="10970"/>
                    <a:pt x="3712" y="11053"/>
                  </a:cubicBezTo>
                  <a:lnTo>
                    <a:pt x="3138" y="11631"/>
                  </a:lnTo>
                  <a:lnTo>
                    <a:pt x="2125" y="10618"/>
                  </a:lnTo>
                  <a:lnTo>
                    <a:pt x="2699" y="10040"/>
                  </a:lnTo>
                  <a:cubicBezTo>
                    <a:pt x="2845" y="9897"/>
                    <a:pt x="2870" y="9670"/>
                    <a:pt x="2758" y="9496"/>
                  </a:cubicBezTo>
                  <a:cubicBezTo>
                    <a:pt x="2452" y="9019"/>
                    <a:pt x="2232" y="8490"/>
                    <a:pt x="2111" y="7933"/>
                  </a:cubicBezTo>
                  <a:cubicBezTo>
                    <a:pt x="2065" y="7734"/>
                    <a:pt x="1891" y="7592"/>
                    <a:pt x="1686" y="7592"/>
                  </a:cubicBezTo>
                  <a:lnTo>
                    <a:pt x="871" y="7592"/>
                  </a:lnTo>
                  <a:lnTo>
                    <a:pt x="871" y="6161"/>
                  </a:lnTo>
                  <a:lnTo>
                    <a:pt x="1686" y="6161"/>
                  </a:lnTo>
                  <a:cubicBezTo>
                    <a:pt x="1891" y="6161"/>
                    <a:pt x="2069" y="6018"/>
                    <a:pt x="2111" y="5816"/>
                  </a:cubicBezTo>
                  <a:cubicBezTo>
                    <a:pt x="2232" y="5262"/>
                    <a:pt x="2452" y="4729"/>
                    <a:pt x="2758" y="4249"/>
                  </a:cubicBezTo>
                  <a:cubicBezTo>
                    <a:pt x="2870" y="4078"/>
                    <a:pt x="2842" y="3852"/>
                    <a:pt x="2699" y="3709"/>
                  </a:cubicBezTo>
                  <a:lnTo>
                    <a:pt x="2125" y="3135"/>
                  </a:lnTo>
                  <a:lnTo>
                    <a:pt x="3138" y="2121"/>
                  </a:lnTo>
                  <a:lnTo>
                    <a:pt x="3712" y="2692"/>
                  </a:lnTo>
                  <a:cubicBezTo>
                    <a:pt x="3795" y="2777"/>
                    <a:pt x="3906" y="2821"/>
                    <a:pt x="4019" y="2821"/>
                  </a:cubicBezTo>
                  <a:cubicBezTo>
                    <a:pt x="4100" y="2821"/>
                    <a:pt x="4183" y="2798"/>
                    <a:pt x="4256" y="2752"/>
                  </a:cubicBezTo>
                  <a:cubicBezTo>
                    <a:pt x="4733" y="2445"/>
                    <a:pt x="5265" y="2222"/>
                    <a:pt x="5822" y="2101"/>
                  </a:cubicBezTo>
                  <a:cubicBezTo>
                    <a:pt x="6021" y="2055"/>
                    <a:pt x="6160" y="1878"/>
                    <a:pt x="6164" y="1676"/>
                  </a:cubicBezTo>
                  <a:lnTo>
                    <a:pt x="6164" y="871"/>
                  </a:lnTo>
                  <a:close/>
                  <a:moveTo>
                    <a:pt x="5725" y="1"/>
                  </a:moveTo>
                  <a:cubicBezTo>
                    <a:pt x="5485" y="1"/>
                    <a:pt x="5290" y="196"/>
                    <a:pt x="5290" y="436"/>
                  </a:cubicBezTo>
                  <a:lnTo>
                    <a:pt x="5290" y="1341"/>
                  </a:lnTo>
                  <a:cubicBezTo>
                    <a:pt x="4872" y="1460"/>
                    <a:pt x="4468" y="1627"/>
                    <a:pt x="4088" y="1839"/>
                  </a:cubicBezTo>
                  <a:lnTo>
                    <a:pt x="3448" y="1199"/>
                  </a:lnTo>
                  <a:cubicBezTo>
                    <a:pt x="3362" y="1113"/>
                    <a:pt x="3251" y="1071"/>
                    <a:pt x="3140" y="1071"/>
                  </a:cubicBezTo>
                  <a:cubicBezTo>
                    <a:pt x="3028" y="1071"/>
                    <a:pt x="2917" y="1113"/>
                    <a:pt x="2831" y="1199"/>
                  </a:cubicBezTo>
                  <a:lnTo>
                    <a:pt x="1202" y="2828"/>
                  </a:lnTo>
                  <a:cubicBezTo>
                    <a:pt x="1031" y="2999"/>
                    <a:pt x="1031" y="3274"/>
                    <a:pt x="1202" y="3445"/>
                  </a:cubicBezTo>
                  <a:lnTo>
                    <a:pt x="1842" y="4085"/>
                  </a:lnTo>
                  <a:cubicBezTo>
                    <a:pt x="1634" y="4468"/>
                    <a:pt x="1466" y="4872"/>
                    <a:pt x="1348" y="5290"/>
                  </a:cubicBezTo>
                  <a:lnTo>
                    <a:pt x="436" y="5290"/>
                  </a:lnTo>
                  <a:cubicBezTo>
                    <a:pt x="195" y="5290"/>
                    <a:pt x="0" y="5485"/>
                    <a:pt x="0" y="5725"/>
                  </a:cubicBezTo>
                  <a:lnTo>
                    <a:pt x="0" y="8030"/>
                  </a:lnTo>
                  <a:cubicBezTo>
                    <a:pt x="0" y="8271"/>
                    <a:pt x="195" y="8466"/>
                    <a:pt x="436" y="8466"/>
                  </a:cubicBezTo>
                  <a:lnTo>
                    <a:pt x="1348" y="8466"/>
                  </a:lnTo>
                  <a:cubicBezTo>
                    <a:pt x="1466" y="8883"/>
                    <a:pt x="1634" y="9284"/>
                    <a:pt x="1846" y="9663"/>
                  </a:cubicBezTo>
                  <a:lnTo>
                    <a:pt x="1202" y="10308"/>
                  </a:lnTo>
                  <a:cubicBezTo>
                    <a:pt x="1031" y="10478"/>
                    <a:pt x="1031" y="10753"/>
                    <a:pt x="1202" y="10924"/>
                  </a:cubicBezTo>
                  <a:lnTo>
                    <a:pt x="2831" y="12554"/>
                  </a:lnTo>
                  <a:cubicBezTo>
                    <a:pt x="2917" y="12639"/>
                    <a:pt x="3028" y="12682"/>
                    <a:pt x="3140" y="12682"/>
                  </a:cubicBezTo>
                  <a:cubicBezTo>
                    <a:pt x="3251" y="12682"/>
                    <a:pt x="3362" y="12639"/>
                    <a:pt x="3448" y="12554"/>
                  </a:cubicBezTo>
                  <a:lnTo>
                    <a:pt x="4092" y="11909"/>
                  </a:lnTo>
                  <a:cubicBezTo>
                    <a:pt x="4471" y="12122"/>
                    <a:pt x="4872" y="12289"/>
                    <a:pt x="5290" y="12407"/>
                  </a:cubicBezTo>
                  <a:lnTo>
                    <a:pt x="5290" y="13320"/>
                  </a:lnTo>
                  <a:cubicBezTo>
                    <a:pt x="5290" y="13560"/>
                    <a:pt x="5485" y="13755"/>
                    <a:pt x="5725" y="13755"/>
                  </a:cubicBezTo>
                  <a:lnTo>
                    <a:pt x="8030" y="13755"/>
                  </a:lnTo>
                  <a:cubicBezTo>
                    <a:pt x="8270" y="13755"/>
                    <a:pt x="8465" y="13560"/>
                    <a:pt x="8465" y="13320"/>
                  </a:cubicBezTo>
                  <a:lnTo>
                    <a:pt x="8465" y="12407"/>
                  </a:lnTo>
                  <a:cubicBezTo>
                    <a:pt x="8883" y="12289"/>
                    <a:pt x="9287" y="12125"/>
                    <a:pt x="9670" y="11913"/>
                  </a:cubicBezTo>
                  <a:lnTo>
                    <a:pt x="10311" y="12557"/>
                  </a:lnTo>
                  <a:cubicBezTo>
                    <a:pt x="10396" y="12641"/>
                    <a:pt x="10508" y="12682"/>
                    <a:pt x="10619" y="12682"/>
                  </a:cubicBezTo>
                  <a:cubicBezTo>
                    <a:pt x="10730" y="12682"/>
                    <a:pt x="10842" y="12641"/>
                    <a:pt x="10927" y="12557"/>
                  </a:cubicBezTo>
                  <a:lnTo>
                    <a:pt x="12557" y="10927"/>
                  </a:lnTo>
                  <a:cubicBezTo>
                    <a:pt x="12727" y="10757"/>
                    <a:pt x="12727" y="10482"/>
                    <a:pt x="12557" y="10311"/>
                  </a:cubicBezTo>
                  <a:lnTo>
                    <a:pt x="11916" y="9667"/>
                  </a:lnTo>
                  <a:cubicBezTo>
                    <a:pt x="12125" y="9287"/>
                    <a:pt x="12296" y="8883"/>
                    <a:pt x="12414" y="8466"/>
                  </a:cubicBezTo>
                  <a:lnTo>
                    <a:pt x="13319" y="8466"/>
                  </a:lnTo>
                  <a:cubicBezTo>
                    <a:pt x="13560" y="8466"/>
                    <a:pt x="13755" y="8271"/>
                    <a:pt x="13755" y="8030"/>
                  </a:cubicBezTo>
                  <a:lnTo>
                    <a:pt x="13755" y="5725"/>
                  </a:lnTo>
                  <a:cubicBezTo>
                    <a:pt x="13755" y="5485"/>
                    <a:pt x="13560" y="5290"/>
                    <a:pt x="13319" y="5290"/>
                  </a:cubicBezTo>
                  <a:lnTo>
                    <a:pt x="12417" y="5290"/>
                  </a:lnTo>
                  <a:cubicBezTo>
                    <a:pt x="12299" y="4869"/>
                    <a:pt x="12128" y="4465"/>
                    <a:pt x="11919" y="4082"/>
                  </a:cubicBezTo>
                  <a:lnTo>
                    <a:pt x="12557" y="3445"/>
                  </a:lnTo>
                  <a:cubicBezTo>
                    <a:pt x="12727" y="3274"/>
                    <a:pt x="12727" y="2999"/>
                    <a:pt x="12557" y="2828"/>
                  </a:cubicBezTo>
                  <a:lnTo>
                    <a:pt x="10927" y="1199"/>
                  </a:lnTo>
                  <a:cubicBezTo>
                    <a:pt x="10842" y="1113"/>
                    <a:pt x="10730" y="1071"/>
                    <a:pt x="10619" y="1071"/>
                  </a:cubicBezTo>
                  <a:cubicBezTo>
                    <a:pt x="10508" y="1071"/>
                    <a:pt x="10396" y="1113"/>
                    <a:pt x="10311" y="1199"/>
                  </a:cubicBezTo>
                  <a:lnTo>
                    <a:pt x="9674" y="1836"/>
                  </a:lnTo>
                  <a:cubicBezTo>
                    <a:pt x="9291" y="1623"/>
                    <a:pt x="8887" y="1456"/>
                    <a:pt x="8465" y="1338"/>
                  </a:cubicBezTo>
                  <a:lnTo>
                    <a:pt x="8465" y="436"/>
                  </a:lnTo>
                  <a:cubicBezTo>
                    <a:pt x="8465" y="196"/>
                    <a:pt x="8270" y="1"/>
                    <a:pt x="80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3"/>
            <p:cNvSpPr/>
            <p:nvPr/>
          </p:nvSpPr>
          <p:spPr>
            <a:xfrm>
              <a:off x="7190257" y="2232241"/>
              <a:ext cx="119998" cy="115477"/>
            </a:xfrm>
            <a:custGeom>
              <a:avLst/>
              <a:gdLst/>
              <a:ahLst/>
              <a:cxnLst/>
              <a:rect l="l" t="t" r="r" b="b"/>
              <a:pathLst>
                <a:path w="5610" h="5398" extrusionOk="0">
                  <a:moveTo>
                    <a:pt x="2913" y="872"/>
                  </a:moveTo>
                  <a:cubicBezTo>
                    <a:pt x="3148" y="872"/>
                    <a:pt x="3385" y="917"/>
                    <a:pt x="3611" y="1010"/>
                  </a:cubicBezTo>
                  <a:cubicBezTo>
                    <a:pt x="4293" y="1292"/>
                    <a:pt x="4739" y="1961"/>
                    <a:pt x="4739" y="2699"/>
                  </a:cubicBezTo>
                  <a:cubicBezTo>
                    <a:pt x="4739" y="3709"/>
                    <a:pt x="3921" y="4527"/>
                    <a:pt x="2911" y="4527"/>
                  </a:cubicBezTo>
                  <a:cubicBezTo>
                    <a:pt x="2173" y="4527"/>
                    <a:pt x="1504" y="4081"/>
                    <a:pt x="1222" y="3399"/>
                  </a:cubicBezTo>
                  <a:cubicBezTo>
                    <a:pt x="940" y="2716"/>
                    <a:pt x="1097" y="1930"/>
                    <a:pt x="1619" y="1407"/>
                  </a:cubicBezTo>
                  <a:cubicBezTo>
                    <a:pt x="1969" y="1058"/>
                    <a:pt x="2437" y="872"/>
                    <a:pt x="2913" y="872"/>
                  </a:cubicBezTo>
                  <a:close/>
                  <a:moveTo>
                    <a:pt x="2911" y="0"/>
                  </a:moveTo>
                  <a:cubicBezTo>
                    <a:pt x="1821" y="0"/>
                    <a:pt x="836" y="659"/>
                    <a:pt x="418" y="1668"/>
                  </a:cubicBezTo>
                  <a:cubicBezTo>
                    <a:pt x="0" y="2675"/>
                    <a:pt x="230" y="3834"/>
                    <a:pt x="1003" y="4607"/>
                  </a:cubicBezTo>
                  <a:cubicBezTo>
                    <a:pt x="1520" y="5124"/>
                    <a:pt x="2209" y="5398"/>
                    <a:pt x="2911" y="5398"/>
                  </a:cubicBezTo>
                  <a:cubicBezTo>
                    <a:pt x="3259" y="5398"/>
                    <a:pt x="3611" y="5331"/>
                    <a:pt x="3945" y="5192"/>
                  </a:cubicBezTo>
                  <a:cubicBezTo>
                    <a:pt x="4952" y="4774"/>
                    <a:pt x="5610" y="3792"/>
                    <a:pt x="5610" y="2699"/>
                  </a:cubicBezTo>
                  <a:cubicBezTo>
                    <a:pt x="5610" y="1209"/>
                    <a:pt x="4401" y="4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3"/>
            <p:cNvSpPr/>
            <p:nvPr/>
          </p:nvSpPr>
          <p:spPr>
            <a:xfrm>
              <a:off x="7128718" y="2166160"/>
              <a:ext cx="247675" cy="247704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6314" y="871"/>
                  </a:moveTo>
                  <a:lnTo>
                    <a:pt x="6314" y="1467"/>
                  </a:lnTo>
                  <a:cubicBezTo>
                    <a:pt x="6314" y="1672"/>
                    <a:pt x="6457" y="1850"/>
                    <a:pt x="6655" y="1892"/>
                  </a:cubicBezTo>
                  <a:cubicBezTo>
                    <a:pt x="7111" y="1993"/>
                    <a:pt x="7543" y="2174"/>
                    <a:pt x="7933" y="2424"/>
                  </a:cubicBezTo>
                  <a:cubicBezTo>
                    <a:pt x="8006" y="2471"/>
                    <a:pt x="8088" y="2494"/>
                    <a:pt x="8168" y="2494"/>
                  </a:cubicBezTo>
                  <a:cubicBezTo>
                    <a:pt x="8281" y="2494"/>
                    <a:pt x="8391" y="2450"/>
                    <a:pt x="8476" y="2365"/>
                  </a:cubicBezTo>
                  <a:lnTo>
                    <a:pt x="8898" y="1944"/>
                  </a:lnTo>
                  <a:lnTo>
                    <a:pt x="9636" y="2682"/>
                  </a:lnTo>
                  <a:lnTo>
                    <a:pt x="9214" y="3107"/>
                  </a:lnTo>
                  <a:cubicBezTo>
                    <a:pt x="9072" y="3250"/>
                    <a:pt x="9047" y="3476"/>
                    <a:pt x="9155" y="3647"/>
                  </a:cubicBezTo>
                  <a:cubicBezTo>
                    <a:pt x="9406" y="4040"/>
                    <a:pt x="9587" y="4472"/>
                    <a:pt x="9688" y="4928"/>
                  </a:cubicBezTo>
                  <a:cubicBezTo>
                    <a:pt x="9730" y="5126"/>
                    <a:pt x="9907" y="5269"/>
                    <a:pt x="10113" y="5269"/>
                  </a:cubicBezTo>
                  <a:lnTo>
                    <a:pt x="10708" y="5269"/>
                  </a:lnTo>
                  <a:lnTo>
                    <a:pt x="10708" y="6310"/>
                  </a:lnTo>
                  <a:lnTo>
                    <a:pt x="10109" y="6310"/>
                  </a:lnTo>
                  <a:cubicBezTo>
                    <a:pt x="9904" y="6310"/>
                    <a:pt x="9730" y="6453"/>
                    <a:pt x="9685" y="6652"/>
                  </a:cubicBezTo>
                  <a:cubicBezTo>
                    <a:pt x="9584" y="7108"/>
                    <a:pt x="9406" y="7539"/>
                    <a:pt x="9155" y="7933"/>
                  </a:cubicBezTo>
                  <a:cubicBezTo>
                    <a:pt x="9044" y="8104"/>
                    <a:pt x="9068" y="8330"/>
                    <a:pt x="9214" y="8476"/>
                  </a:cubicBezTo>
                  <a:lnTo>
                    <a:pt x="9636" y="8897"/>
                  </a:lnTo>
                  <a:lnTo>
                    <a:pt x="8898" y="9639"/>
                  </a:lnTo>
                  <a:lnTo>
                    <a:pt x="8473" y="9214"/>
                  </a:lnTo>
                  <a:cubicBezTo>
                    <a:pt x="8388" y="9129"/>
                    <a:pt x="8277" y="9086"/>
                    <a:pt x="8165" y="9086"/>
                  </a:cubicBezTo>
                  <a:cubicBezTo>
                    <a:pt x="8084" y="9086"/>
                    <a:pt x="8003" y="9108"/>
                    <a:pt x="7930" y="9155"/>
                  </a:cubicBezTo>
                  <a:cubicBezTo>
                    <a:pt x="7540" y="9402"/>
                    <a:pt x="7108" y="9583"/>
                    <a:pt x="6652" y="9681"/>
                  </a:cubicBezTo>
                  <a:cubicBezTo>
                    <a:pt x="6453" y="9726"/>
                    <a:pt x="6310" y="9904"/>
                    <a:pt x="6310" y="10106"/>
                  </a:cubicBezTo>
                  <a:lnTo>
                    <a:pt x="6310" y="10708"/>
                  </a:lnTo>
                  <a:lnTo>
                    <a:pt x="5266" y="10708"/>
                  </a:lnTo>
                  <a:lnTo>
                    <a:pt x="5266" y="10102"/>
                  </a:lnTo>
                  <a:cubicBezTo>
                    <a:pt x="5266" y="9900"/>
                    <a:pt x="5123" y="9723"/>
                    <a:pt x="4925" y="9677"/>
                  </a:cubicBezTo>
                  <a:cubicBezTo>
                    <a:pt x="4472" y="9580"/>
                    <a:pt x="4040" y="9399"/>
                    <a:pt x="3650" y="9148"/>
                  </a:cubicBezTo>
                  <a:cubicBezTo>
                    <a:pt x="3578" y="9103"/>
                    <a:pt x="3496" y="9081"/>
                    <a:pt x="3415" y="9081"/>
                  </a:cubicBezTo>
                  <a:cubicBezTo>
                    <a:pt x="3302" y="9081"/>
                    <a:pt x="3190" y="9124"/>
                    <a:pt x="3107" y="9207"/>
                  </a:cubicBezTo>
                  <a:lnTo>
                    <a:pt x="2679" y="9636"/>
                  </a:lnTo>
                  <a:lnTo>
                    <a:pt x="1940" y="8897"/>
                  </a:lnTo>
                  <a:lnTo>
                    <a:pt x="2369" y="8469"/>
                  </a:lnTo>
                  <a:cubicBezTo>
                    <a:pt x="2512" y="8323"/>
                    <a:pt x="2536" y="8100"/>
                    <a:pt x="2428" y="7926"/>
                  </a:cubicBezTo>
                  <a:cubicBezTo>
                    <a:pt x="2177" y="7536"/>
                    <a:pt x="2000" y="7104"/>
                    <a:pt x="1902" y="6652"/>
                  </a:cubicBezTo>
                  <a:cubicBezTo>
                    <a:pt x="1857" y="6453"/>
                    <a:pt x="1679" y="6310"/>
                    <a:pt x="1477" y="6310"/>
                  </a:cubicBezTo>
                  <a:lnTo>
                    <a:pt x="871" y="6310"/>
                  </a:lnTo>
                  <a:lnTo>
                    <a:pt x="871" y="5266"/>
                  </a:lnTo>
                  <a:lnTo>
                    <a:pt x="1474" y="5266"/>
                  </a:lnTo>
                  <a:cubicBezTo>
                    <a:pt x="1679" y="5266"/>
                    <a:pt x="1857" y="5123"/>
                    <a:pt x="1899" y="4925"/>
                  </a:cubicBezTo>
                  <a:cubicBezTo>
                    <a:pt x="2000" y="4472"/>
                    <a:pt x="2177" y="4037"/>
                    <a:pt x="2428" y="3647"/>
                  </a:cubicBezTo>
                  <a:cubicBezTo>
                    <a:pt x="2536" y="3476"/>
                    <a:pt x="2512" y="3250"/>
                    <a:pt x="2369" y="3103"/>
                  </a:cubicBezTo>
                  <a:lnTo>
                    <a:pt x="1944" y="2679"/>
                  </a:lnTo>
                  <a:lnTo>
                    <a:pt x="2682" y="1940"/>
                  </a:lnTo>
                  <a:lnTo>
                    <a:pt x="3107" y="2365"/>
                  </a:lnTo>
                  <a:cubicBezTo>
                    <a:pt x="3192" y="2448"/>
                    <a:pt x="3302" y="2491"/>
                    <a:pt x="3413" y="2491"/>
                  </a:cubicBezTo>
                  <a:cubicBezTo>
                    <a:pt x="3495" y="2491"/>
                    <a:pt x="3577" y="2468"/>
                    <a:pt x="3650" y="2421"/>
                  </a:cubicBezTo>
                  <a:cubicBezTo>
                    <a:pt x="4040" y="2170"/>
                    <a:pt x="4475" y="1993"/>
                    <a:pt x="4928" y="1892"/>
                  </a:cubicBezTo>
                  <a:cubicBezTo>
                    <a:pt x="5127" y="1846"/>
                    <a:pt x="5269" y="1672"/>
                    <a:pt x="5269" y="1467"/>
                  </a:cubicBezTo>
                  <a:lnTo>
                    <a:pt x="5269" y="871"/>
                  </a:lnTo>
                  <a:close/>
                  <a:moveTo>
                    <a:pt x="4831" y="1"/>
                  </a:moveTo>
                  <a:cubicBezTo>
                    <a:pt x="4590" y="1"/>
                    <a:pt x="4395" y="192"/>
                    <a:pt x="4395" y="436"/>
                  </a:cubicBezTo>
                  <a:lnTo>
                    <a:pt x="4395" y="1133"/>
                  </a:lnTo>
                  <a:cubicBezTo>
                    <a:pt x="4078" y="1227"/>
                    <a:pt x="3772" y="1352"/>
                    <a:pt x="3483" y="1512"/>
                  </a:cubicBezTo>
                  <a:lnTo>
                    <a:pt x="2989" y="1018"/>
                  </a:lnTo>
                  <a:cubicBezTo>
                    <a:pt x="2903" y="932"/>
                    <a:pt x="2792" y="890"/>
                    <a:pt x="2680" y="890"/>
                  </a:cubicBezTo>
                  <a:cubicBezTo>
                    <a:pt x="2569" y="890"/>
                    <a:pt x="2458" y="932"/>
                    <a:pt x="2372" y="1018"/>
                  </a:cubicBezTo>
                  <a:lnTo>
                    <a:pt x="1018" y="2372"/>
                  </a:lnTo>
                  <a:cubicBezTo>
                    <a:pt x="847" y="2543"/>
                    <a:pt x="847" y="2818"/>
                    <a:pt x="1018" y="2988"/>
                  </a:cubicBezTo>
                  <a:lnTo>
                    <a:pt x="1516" y="3483"/>
                  </a:lnTo>
                  <a:cubicBezTo>
                    <a:pt x="1355" y="3775"/>
                    <a:pt x="1230" y="4082"/>
                    <a:pt x="1136" y="4399"/>
                  </a:cubicBezTo>
                  <a:lnTo>
                    <a:pt x="436" y="4399"/>
                  </a:lnTo>
                  <a:cubicBezTo>
                    <a:pt x="196" y="4399"/>
                    <a:pt x="1" y="4590"/>
                    <a:pt x="1" y="4834"/>
                  </a:cubicBezTo>
                  <a:lnTo>
                    <a:pt x="1" y="6749"/>
                  </a:lnTo>
                  <a:cubicBezTo>
                    <a:pt x="1" y="6989"/>
                    <a:pt x="196" y="7184"/>
                    <a:pt x="436" y="7184"/>
                  </a:cubicBezTo>
                  <a:lnTo>
                    <a:pt x="1140" y="7184"/>
                  </a:lnTo>
                  <a:cubicBezTo>
                    <a:pt x="1234" y="7498"/>
                    <a:pt x="1359" y="7804"/>
                    <a:pt x="1516" y="8093"/>
                  </a:cubicBezTo>
                  <a:lnTo>
                    <a:pt x="1018" y="8591"/>
                  </a:lnTo>
                  <a:cubicBezTo>
                    <a:pt x="847" y="8762"/>
                    <a:pt x="847" y="9037"/>
                    <a:pt x="1018" y="9207"/>
                  </a:cubicBezTo>
                  <a:lnTo>
                    <a:pt x="2372" y="10562"/>
                  </a:lnTo>
                  <a:cubicBezTo>
                    <a:pt x="2458" y="10645"/>
                    <a:pt x="2569" y="10687"/>
                    <a:pt x="2680" y="10687"/>
                  </a:cubicBezTo>
                  <a:cubicBezTo>
                    <a:pt x="2792" y="10687"/>
                    <a:pt x="2903" y="10645"/>
                    <a:pt x="2989" y="10562"/>
                  </a:cubicBezTo>
                  <a:lnTo>
                    <a:pt x="3486" y="10064"/>
                  </a:lnTo>
                  <a:cubicBezTo>
                    <a:pt x="3775" y="10221"/>
                    <a:pt x="4082" y="10346"/>
                    <a:pt x="4395" y="10440"/>
                  </a:cubicBezTo>
                  <a:lnTo>
                    <a:pt x="4395" y="11143"/>
                  </a:lnTo>
                  <a:cubicBezTo>
                    <a:pt x="4395" y="11384"/>
                    <a:pt x="4590" y="11579"/>
                    <a:pt x="4831" y="11579"/>
                  </a:cubicBezTo>
                  <a:lnTo>
                    <a:pt x="6746" y="11579"/>
                  </a:lnTo>
                  <a:cubicBezTo>
                    <a:pt x="6986" y="11579"/>
                    <a:pt x="7181" y="11384"/>
                    <a:pt x="7181" y="11143"/>
                  </a:cubicBezTo>
                  <a:lnTo>
                    <a:pt x="7181" y="10443"/>
                  </a:lnTo>
                  <a:cubicBezTo>
                    <a:pt x="7498" y="10349"/>
                    <a:pt x="7804" y="10221"/>
                    <a:pt x="8097" y="10064"/>
                  </a:cubicBezTo>
                  <a:lnTo>
                    <a:pt x="8591" y="10562"/>
                  </a:lnTo>
                  <a:cubicBezTo>
                    <a:pt x="8676" y="10645"/>
                    <a:pt x="8788" y="10687"/>
                    <a:pt x="8899" y="10687"/>
                  </a:cubicBezTo>
                  <a:cubicBezTo>
                    <a:pt x="9011" y="10687"/>
                    <a:pt x="9122" y="10645"/>
                    <a:pt x="9207" y="10562"/>
                  </a:cubicBezTo>
                  <a:lnTo>
                    <a:pt x="10562" y="9207"/>
                  </a:lnTo>
                  <a:cubicBezTo>
                    <a:pt x="10729" y="9037"/>
                    <a:pt x="10729" y="8762"/>
                    <a:pt x="10562" y="8591"/>
                  </a:cubicBezTo>
                  <a:lnTo>
                    <a:pt x="10068" y="8097"/>
                  </a:lnTo>
                  <a:cubicBezTo>
                    <a:pt x="10224" y="7804"/>
                    <a:pt x="10350" y="7498"/>
                    <a:pt x="10447" y="7181"/>
                  </a:cubicBezTo>
                  <a:lnTo>
                    <a:pt x="11143" y="7181"/>
                  </a:lnTo>
                  <a:cubicBezTo>
                    <a:pt x="11384" y="7181"/>
                    <a:pt x="11579" y="6986"/>
                    <a:pt x="11579" y="6746"/>
                  </a:cubicBezTo>
                  <a:lnTo>
                    <a:pt x="11579" y="4830"/>
                  </a:lnTo>
                  <a:cubicBezTo>
                    <a:pt x="11579" y="4590"/>
                    <a:pt x="11384" y="4395"/>
                    <a:pt x="11143" y="4395"/>
                  </a:cubicBezTo>
                  <a:lnTo>
                    <a:pt x="10447" y="4395"/>
                  </a:lnTo>
                  <a:cubicBezTo>
                    <a:pt x="10353" y="4078"/>
                    <a:pt x="10224" y="3772"/>
                    <a:pt x="10068" y="3479"/>
                  </a:cubicBezTo>
                  <a:lnTo>
                    <a:pt x="10558" y="2988"/>
                  </a:lnTo>
                  <a:cubicBezTo>
                    <a:pt x="10729" y="2818"/>
                    <a:pt x="10729" y="2543"/>
                    <a:pt x="10558" y="2372"/>
                  </a:cubicBezTo>
                  <a:lnTo>
                    <a:pt x="9204" y="1018"/>
                  </a:lnTo>
                  <a:cubicBezTo>
                    <a:pt x="9119" y="932"/>
                    <a:pt x="9007" y="890"/>
                    <a:pt x="8896" y="890"/>
                  </a:cubicBezTo>
                  <a:cubicBezTo>
                    <a:pt x="8784" y="890"/>
                    <a:pt x="8673" y="932"/>
                    <a:pt x="8588" y="1018"/>
                  </a:cubicBezTo>
                  <a:lnTo>
                    <a:pt x="8097" y="1512"/>
                  </a:lnTo>
                  <a:cubicBezTo>
                    <a:pt x="7808" y="1352"/>
                    <a:pt x="7498" y="1227"/>
                    <a:pt x="7181" y="1133"/>
                  </a:cubicBezTo>
                  <a:lnTo>
                    <a:pt x="7181" y="436"/>
                  </a:lnTo>
                  <a:cubicBezTo>
                    <a:pt x="7181" y="192"/>
                    <a:pt x="6986" y="1"/>
                    <a:pt x="67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3"/>
            <p:cNvSpPr/>
            <p:nvPr/>
          </p:nvSpPr>
          <p:spPr>
            <a:xfrm>
              <a:off x="7470295" y="2212282"/>
              <a:ext cx="89025" cy="85656"/>
            </a:xfrm>
            <a:custGeom>
              <a:avLst/>
              <a:gdLst/>
              <a:ahLst/>
              <a:cxnLst/>
              <a:rect l="l" t="t" r="r" b="b"/>
              <a:pathLst>
                <a:path w="4162" h="4004" extrusionOk="0">
                  <a:moveTo>
                    <a:pt x="2152" y="867"/>
                  </a:moveTo>
                  <a:cubicBezTo>
                    <a:pt x="2733" y="867"/>
                    <a:pt x="3291" y="1319"/>
                    <a:pt x="3291" y="2002"/>
                  </a:cubicBezTo>
                  <a:cubicBezTo>
                    <a:pt x="3291" y="2626"/>
                    <a:pt x="2783" y="3134"/>
                    <a:pt x="2159" y="3134"/>
                  </a:cubicBezTo>
                  <a:cubicBezTo>
                    <a:pt x="1150" y="3134"/>
                    <a:pt x="645" y="1915"/>
                    <a:pt x="1359" y="1202"/>
                  </a:cubicBezTo>
                  <a:cubicBezTo>
                    <a:pt x="1590" y="971"/>
                    <a:pt x="1873" y="867"/>
                    <a:pt x="2152" y="867"/>
                  </a:cubicBezTo>
                  <a:close/>
                  <a:moveTo>
                    <a:pt x="2159" y="0"/>
                  </a:moveTo>
                  <a:cubicBezTo>
                    <a:pt x="1348" y="0"/>
                    <a:pt x="620" y="488"/>
                    <a:pt x="310" y="1236"/>
                  </a:cubicBezTo>
                  <a:cubicBezTo>
                    <a:pt x="1" y="1982"/>
                    <a:pt x="171" y="2845"/>
                    <a:pt x="742" y="3416"/>
                  </a:cubicBezTo>
                  <a:cubicBezTo>
                    <a:pt x="1127" y="3800"/>
                    <a:pt x="1638" y="4004"/>
                    <a:pt x="2159" y="4004"/>
                  </a:cubicBezTo>
                  <a:cubicBezTo>
                    <a:pt x="2417" y="4004"/>
                    <a:pt x="2678" y="3954"/>
                    <a:pt x="2925" y="3851"/>
                  </a:cubicBezTo>
                  <a:cubicBezTo>
                    <a:pt x="3674" y="3542"/>
                    <a:pt x="4162" y="2810"/>
                    <a:pt x="4162" y="2002"/>
                  </a:cubicBezTo>
                  <a:cubicBezTo>
                    <a:pt x="4162" y="895"/>
                    <a:pt x="3263" y="0"/>
                    <a:pt x="2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3"/>
            <p:cNvSpPr/>
            <p:nvPr/>
          </p:nvSpPr>
          <p:spPr>
            <a:xfrm>
              <a:off x="7427537" y="2166160"/>
              <a:ext cx="177815" cy="177900"/>
            </a:xfrm>
            <a:custGeom>
              <a:avLst/>
              <a:gdLst/>
              <a:ahLst/>
              <a:cxnLst/>
              <a:rect l="l" t="t" r="r" b="b"/>
              <a:pathLst>
                <a:path w="8313" h="8316" extrusionOk="0">
                  <a:moveTo>
                    <a:pt x="4594" y="871"/>
                  </a:moveTo>
                  <a:lnTo>
                    <a:pt x="4594" y="1206"/>
                  </a:lnTo>
                  <a:cubicBezTo>
                    <a:pt x="4594" y="1397"/>
                    <a:pt x="4723" y="1568"/>
                    <a:pt x="4907" y="1624"/>
                  </a:cubicBezTo>
                  <a:cubicBezTo>
                    <a:pt x="5308" y="1742"/>
                    <a:pt x="5677" y="1954"/>
                    <a:pt x="5980" y="2243"/>
                  </a:cubicBezTo>
                  <a:cubicBezTo>
                    <a:pt x="6063" y="2322"/>
                    <a:pt x="6172" y="2364"/>
                    <a:pt x="6282" y="2364"/>
                  </a:cubicBezTo>
                  <a:cubicBezTo>
                    <a:pt x="6357" y="2364"/>
                    <a:pt x="6431" y="2345"/>
                    <a:pt x="6498" y="2306"/>
                  </a:cubicBezTo>
                  <a:lnTo>
                    <a:pt x="6787" y="2139"/>
                  </a:lnTo>
                  <a:lnTo>
                    <a:pt x="7223" y="2891"/>
                  </a:lnTo>
                  <a:lnTo>
                    <a:pt x="6934" y="3058"/>
                  </a:lnTo>
                  <a:cubicBezTo>
                    <a:pt x="6766" y="3156"/>
                    <a:pt x="6683" y="3347"/>
                    <a:pt x="6728" y="3535"/>
                  </a:cubicBezTo>
                  <a:lnTo>
                    <a:pt x="6728" y="3539"/>
                  </a:lnTo>
                  <a:cubicBezTo>
                    <a:pt x="6826" y="3946"/>
                    <a:pt x="6826" y="4371"/>
                    <a:pt x="6728" y="4778"/>
                  </a:cubicBezTo>
                  <a:cubicBezTo>
                    <a:pt x="6683" y="4966"/>
                    <a:pt x="6766" y="5161"/>
                    <a:pt x="6934" y="5259"/>
                  </a:cubicBezTo>
                  <a:lnTo>
                    <a:pt x="7223" y="5426"/>
                  </a:lnTo>
                  <a:lnTo>
                    <a:pt x="6787" y="6178"/>
                  </a:lnTo>
                  <a:lnTo>
                    <a:pt x="6498" y="6011"/>
                  </a:lnTo>
                  <a:cubicBezTo>
                    <a:pt x="6431" y="5973"/>
                    <a:pt x="6356" y="5954"/>
                    <a:pt x="6281" y="5954"/>
                  </a:cubicBezTo>
                  <a:cubicBezTo>
                    <a:pt x="6171" y="5954"/>
                    <a:pt x="6063" y="5995"/>
                    <a:pt x="5980" y="6074"/>
                  </a:cubicBezTo>
                  <a:cubicBezTo>
                    <a:pt x="5677" y="6363"/>
                    <a:pt x="5308" y="6575"/>
                    <a:pt x="4907" y="6693"/>
                  </a:cubicBezTo>
                  <a:cubicBezTo>
                    <a:pt x="4719" y="6746"/>
                    <a:pt x="4594" y="6916"/>
                    <a:pt x="4594" y="7111"/>
                  </a:cubicBezTo>
                  <a:lnTo>
                    <a:pt x="4594" y="7445"/>
                  </a:lnTo>
                  <a:lnTo>
                    <a:pt x="3723" y="7445"/>
                  </a:lnTo>
                  <a:lnTo>
                    <a:pt x="3723" y="7111"/>
                  </a:lnTo>
                  <a:cubicBezTo>
                    <a:pt x="3723" y="6916"/>
                    <a:pt x="3594" y="6746"/>
                    <a:pt x="3410" y="6693"/>
                  </a:cubicBezTo>
                  <a:cubicBezTo>
                    <a:pt x="3009" y="6571"/>
                    <a:pt x="2640" y="6359"/>
                    <a:pt x="2337" y="6074"/>
                  </a:cubicBezTo>
                  <a:cubicBezTo>
                    <a:pt x="2255" y="5993"/>
                    <a:pt x="2146" y="5952"/>
                    <a:pt x="2037" y="5952"/>
                  </a:cubicBezTo>
                  <a:cubicBezTo>
                    <a:pt x="1962" y="5952"/>
                    <a:pt x="1887" y="5971"/>
                    <a:pt x="1819" y="6011"/>
                  </a:cubicBezTo>
                  <a:lnTo>
                    <a:pt x="1530" y="6178"/>
                  </a:lnTo>
                  <a:lnTo>
                    <a:pt x="1094" y="5422"/>
                  </a:lnTo>
                  <a:lnTo>
                    <a:pt x="1383" y="5255"/>
                  </a:lnTo>
                  <a:cubicBezTo>
                    <a:pt x="1550" y="5161"/>
                    <a:pt x="1634" y="4966"/>
                    <a:pt x="1589" y="4778"/>
                  </a:cubicBezTo>
                  <a:cubicBezTo>
                    <a:pt x="1491" y="4371"/>
                    <a:pt x="1491" y="3943"/>
                    <a:pt x="1589" y="3535"/>
                  </a:cubicBezTo>
                  <a:cubicBezTo>
                    <a:pt x="1634" y="3347"/>
                    <a:pt x="1550" y="3152"/>
                    <a:pt x="1383" y="3058"/>
                  </a:cubicBezTo>
                  <a:lnTo>
                    <a:pt x="1094" y="2891"/>
                  </a:lnTo>
                  <a:lnTo>
                    <a:pt x="1530" y="2135"/>
                  </a:lnTo>
                  <a:lnTo>
                    <a:pt x="1819" y="2303"/>
                  </a:lnTo>
                  <a:cubicBezTo>
                    <a:pt x="1887" y="2342"/>
                    <a:pt x="1963" y="2362"/>
                    <a:pt x="2039" y="2362"/>
                  </a:cubicBezTo>
                  <a:cubicBezTo>
                    <a:pt x="2147" y="2362"/>
                    <a:pt x="2255" y="2321"/>
                    <a:pt x="2337" y="2243"/>
                  </a:cubicBezTo>
                  <a:cubicBezTo>
                    <a:pt x="2640" y="1954"/>
                    <a:pt x="3009" y="1742"/>
                    <a:pt x="3410" y="1620"/>
                  </a:cubicBezTo>
                  <a:cubicBezTo>
                    <a:pt x="3598" y="1568"/>
                    <a:pt x="3723" y="1397"/>
                    <a:pt x="3723" y="1202"/>
                  </a:cubicBezTo>
                  <a:lnTo>
                    <a:pt x="3723" y="871"/>
                  </a:lnTo>
                  <a:close/>
                  <a:moveTo>
                    <a:pt x="3288" y="1"/>
                  </a:moveTo>
                  <a:cubicBezTo>
                    <a:pt x="3048" y="1"/>
                    <a:pt x="2853" y="196"/>
                    <a:pt x="2853" y="436"/>
                  </a:cubicBezTo>
                  <a:lnTo>
                    <a:pt x="2853" y="896"/>
                  </a:lnTo>
                  <a:cubicBezTo>
                    <a:pt x="2539" y="1021"/>
                    <a:pt x="2250" y="1188"/>
                    <a:pt x="1986" y="1397"/>
                  </a:cubicBezTo>
                  <a:lnTo>
                    <a:pt x="1585" y="1164"/>
                  </a:lnTo>
                  <a:cubicBezTo>
                    <a:pt x="1518" y="1125"/>
                    <a:pt x="1443" y="1106"/>
                    <a:pt x="1370" y="1106"/>
                  </a:cubicBezTo>
                  <a:cubicBezTo>
                    <a:pt x="1220" y="1106"/>
                    <a:pt x="1073" y="1184"/>
                    <a:pt x="993" y="1324"/>
                  </a:cubicBezTo>
                  <a:lnTo>
                    <a:pt x="123" y="2832"/>
                  </a:lnTo>
                  <a:cubicBezTo>
                    <a:pt x="1" y="3041"/>
                    <a:pt x="74" y="3305"/>
                    <a:pt x="279" y="3427"/>
                  </a:cubicBezTo>
                  <a:lnTo>
                    <a:pt x="680" y="3657"/>
                  </a:lnTo>
                  <a:cubicBezTo>
                    <a:pt x="631" y="3988"/>
                    <a:pt x="631" y="4326"/>
                    <a:pt x="680" y="4656"/>
                  </a:cubicBezTo>
                  <a:lnTo>
                    <a:pt x="279" y="4886"/>
                  </a:lnTo>
                  <a:cubicBezTo>
                    <a:pt x="74" y="5008"/>
                    <a:pt x="1" y="5273"/>
                    <a:pt x="123" y="5482"/>
                  </a:cubicBezTo>
                  <a:lnTo>
                    <a:pt x="993" y="6989"/>
                  </a:lnTo>
                  <a:cubicBezTo>
                    <a:pt x="1073" y="7130"/>
                    <a:pt x="1220" y="7207"/>
                    <a:pt x="1370" y="7207"/>
                  </a:cubicBezTo>
                  <a:cubicBezTo>
                    <a:pt x="1443" y="7207"/>
                    <a:pt x="1518" y="7188"/>
                    <a:pt x="1585" y="7150"/>
                  </a:cubicBezTo>
                  <a:lnTo>
                    <a:pt x="1986" y="6920"/>
                  </a:lnTo>
                  <a:cubicBezTo>
                    <a:pt x="2250" y="7125"/>
                    <a:pt x="2539" y="7296"/>
                    <a:pt x="2853" y="7421"/>
                  </a:cubicBezTo>
                  <a:lnTo>
                    <a:pt x="2853" y="7881"/>
                  </a:lnTo>
                  <a:cubicBezTo>
                    <a:pt x="2853" y="8121"/>
                    <a:pt x="3048" y="8316"/>
                    <a:pt x="3288" y="8316"/>
                  </a:cubicBezTo>
                  <a:lnTo>
                    <a:pt x="5029" y="8316"/>
                  </a:lnTo>
                  <a:cubicBezTo>
                    <a:pt x="5269" y="8316"/>
                    <a:pt x="5464" y="8121"/>
                    <a:pt x="5464" y="7881"/>
                  </a:cubicBezTo>
                  <a:lnTo>
                    <a:pt x="5464" y="7421"/>
                  </a:lnTo>
                  <a:cubicBezTo>
                    <a:pt x="5774" y="7296"/>
                    <a:pt x="6067" y="7125"/>
                    <a:pt x="6328" y="6920"/>
                  </a:cubicBezTo>
                  <a:lnTo>
                    <a:pt x="6728" y="7150"/>
                  </a:lnTo>
                  <a:cubicBezTo>
                    <a:pt x="6797" y="7188"/>
                    <a:pt x="6872" y="7207"/>
                    <a:pt x="6945" y="7207"/>
                  </a:cubicBezTo>
                  <a:cubicBezTo>
                    <a:pt x="7096" y="7207"/>
                    <a:pt x="7242" y="7130"/>
                    <a:pt x="7324" y="6989"/>
                  </a:cubicBezTo>
                  <a:lnTo>
                    <a:pt x="8194" y="5482"/>
                  </a:lnTo>
                  <a:cubicBezTo>
                    <a:pt x="8313" y="5273"/>
                    <a:pt x="8243" y="5008"/>
                    <a:pt x="8034" y="4886"/>
                  </a:cubicBezTo>
                  <a:lnTo>
                    <a:pt x="7637" y="4656"/>
                  </a:lnTo>
                  <a:cubicBezTo>
                    <a:pt x="7682" y="4326"/>
                    <a:pt x="7682" y="3988"/>
                    <a:pt x="7637" y="3657"/>
                  </a:cubicBezTo>
                  <a:lnTo>
                    <a:pt x="8034" y="3427"/>
                  </a:lnTo>
                  <a:cubicBezTo>
                    <a:pt x="8243" y="3305"/>
                    <a:pt x="8313" y="3041"/>
                    <a:pt x="8194" y="2832"/>
                  </a:cubicBezTo>
                  <a:lnTo>
                    <a:pt x="7324" y="1324"/>
                  </a:lnTo>
                  <a:cubicBezTo>
                    <a:pt x="7242" y="1184"/>
                    <a:pt x="7096" y="1106"/>
                    <a:pt x="6945" y="1106"/>
                  </a:cubicBezTo>
                  <a:cubicBezTo>
                    <a:pt x="6872" y="1106"/>
                    <a:pt x="6797" y="1125"/>
                    <a:pt x="6728" y="1164"/>
                  </a:cubicBezTo>
                  <a:lnTo>
                    <a:pt x="6328" y="1394"/>
                  </a:lnTo>
                  <a:cubicBezTo>
                    <a:pt x="6067" y="1188"/>
                    <a:pt x="5774" y="1021"/>
                    <a:pt x="5464" y="896"/>
                  </a:cubicBezTo>
                  <a:lnTo>
                    <a:pt x="5464" y="436"/>
                  </a:lnTo>
                  <a:cubicBezTo>
                    <a:pt x="5464" y="196"/>
                    <a:pt x="5269" y="1"/>
                    <a:pt x="5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73"/>
          <p:cNvSpPr/>
          <p:nvPr/>
        </p:nvSpPr>
        <p:spPr>
          <a:xfrm>
            <a:off x="3022650" y="580675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0" name="Google Shape;590;p73"/>
          <p:cNvGrpSpPr/>
          <p:nvPr/>
        </p:nvGrpSpPr>
        <p:grpSpPr>
          <a:xfrm>
            <a:off x="3120340" y="2182305"/>
            <a:ext cx="374620" cy="373166"/>
            <a:chOff x="3160712" y="2149005"/>
            <a:chExt cx="374620" cy="373166"/>
          </a:xfrm>
        </p:grpSpPr>
        <p:sp>
          <p:nvSpPr>
            <p:cNvPr id="591" name="Google Shape;591;p73"/>
            <p:cNvSpPr/>
            <p:nvPr/>
          </p:nvSpPr>
          <p:spPr>
            <a:xfrm>
              <a:off x="3160712" y="2333956"/>
              <a:ext cx="374620" cy="188215"/>
            </a:xfrm>
            <a:custGeom>
              <a:avLst/>
              <a:gdLst/>
              <a:ahLst/>
              <a:cxnLst/>
              <a:rect l="l" t="t" r="r" b="b"/>
              <a:pathLst>
                <a:path w="22352" h="11230" extrusionOk="0">
                  <a:moveTo>
                    <a:pt x="2958" y="2757"/>
                  </a:moveTo>
                  <a:cubicBezTo>
                    <a:pt x="3082" y="2757"/>
                    <a:pt x="3206" y="2805"/>
                    <a:pt x="3301" y="2901"/>
                  </a:cubicBezTo>
                  <a:lnTo>
                    <a:pt x="8371" y="7971"/>
                  </a:lnTo>
                  <a:cubicBezTo>
                    <a:pt x="8559" y="8159"/>
                    <a:pt x="8559" y="8465"/>
                    <a:pt x="8371" y="8653"/>
                  </a:cubicBezTo>
                  <a:lnTo>
                    <a:pt x="6846" y="10178"/>
                  </a:lnTo>
                  <a:lnTo>
                    <a:pt x="1094" y="4423"/>
                  </a:lnTo>
                  <a:lnTo>
                    <a:pt x="2615" y="2901"/>
                  </a:lnTo>
                  <a:cubicBezTo>
                    <a:pt x="2711" y="2805"/>
                    <a:pt x="2835" y="2757"/>
                    <a:pt x="2958" y="2757"/>
                  </a:cubicBezTo>
                  <a:close/>
                  <a:moveTo>
                    <a:pt x="20654" y="1"/>
                  </a:moveTo>
                  <a:cubicBezTo>
                    <a:pt x="20237" y="1"/>
                    <a:pt x="19827" y="156"/>
                    <a:pt x="19510" y="450"/>
                  </a:cubicBezTo>
                  <a:lnTo>
                    <a:pt x="15920" y="3796"/>
                  </a:lnTo>
                  <a:cubicBezTo>
                    <a:pt x="15948" y="3065"/>
                    <a:pt x="15485" y="2410"/>
                    <a:pt x="14789" y="2194"/>
                  </a:cubicBezTo>
                  <a:lnTo>
                    <a:pt x="11832" y="1289"/>
                  </a:lnTo>
                  <a:cubicBezTo>
                    <a:pt x="11373" y="1149"/>
                    <a:pt x="10898" y="1080"/>
                    <a:pt x="10425" y="1080"/>
                  </a:cubicBezTo>
                  <a:cubicBezTo>
                    <a:pt x="9847" y="1080"/>
                    <a:pt x="9270" y="1183"/>
                    <a:pt x="8723" y="1390"/>
                  </a:cubicBezTo>
                  <a:lnTo>
                    <a:pt x="4583" y="2957"/>
                  </a:lnTo>
                  <a:lnTo>
                    <a:pt x="3914" y="2288"/>
                  </a:lnTo>
                  <a:cubicBezTo>
                    <a:pt x="3651" y="2024"/>
                    <a:pt x="3305" y="1891"/>
                    <a:pt x="2958" y="1891"/>
                  </a:cubicBezTo>
                  <a:cubicBezTo>
                    <a:pt x="2611" y="1891"/>
                    <a:pt x="2264" y="2024"/>
                    <a:pt x="1999" y="2288"/>
                  </a:cubicBezTo>
                  <a:lnTo>
                    <a:pt x="168" y="4120"/>
                  </a:lnTo>
                  <a:cubicBezTo>
                    <a:pt x="0" y="4287"/>
                    <a:pt x="0" y="4565"/>
                    <a:pt x="168" y="4733"/>
                  </a:cubicBezTo>
                  <a:lnTo>
                    <a:pt x="6540" y="11105"/>
                  </a:lnTo>
                  <a:cubicBezTo>
                    <a:pt x="6623" y="11188"/>
                    <a:pt x="6735" y="11230"/>
                    <a:pt x="6846" y="11230"/>
                  </a:cubicBezTo>
                  <a:cubicBezTo>
                    <a:pt x="6958" y="11230"/>
                    <a:pt x="7069" y="11188"/>
                    <a:pt x="7153" y="11105"/>
                  </a:cubicBezTo>
                  <a:lnTo>
                    <a:pt x="8988" y="9273"/>
                  </a:lnTo>
                  <a:cubicBezTo>
                    <a:pt x="9513" y="8744"/>
                    <a:pt x="9513" y="7887"/>
                    <a:pt x="8988" y="7358"/>
                  </a:cubicBezTo>
                  <a:lnTo>
                    <a:pt x="5258" y="3629"/>
                  </a:lnTo>
                  <a:lnTo>
                    <a:pt x="9033" y="2201"/>
                  </a:lnTo>
                  <a:cubicBezTo>
                    <a:pt x="9480" y="2031"/>
                    <a:pt x="9952" y="1946"/>
                    <a:pt x="10425" y="1946"/>
                  </a:cubicBezTo>
                  <a:cubicBezTo>
                    <a:pt x="10813" y="1946"/>
                    <a:pt x="11202" y="2003"/>
                    <a:pt x="11578" y="2118"/>
                  </a:cubicBezTo>
                  <a:lnTo>
                    <a:pt x="14534" y="3023"/>
                  </a:lnTo>
                  <a:cubicBezTo>
                    <a:pt x="14879" y="3127"/>
                    <a:pt x="15099" y="3472"/>
                    <a:pt x="15043" y="3831"/>
                  </a:cubicBezTo>
                  <a:cubicBezTo>
                    <a:pt x="14991" y="4189"/>
                    <a:pt x="14681" y="4457"/>
                    <a:pt x="14319" y="4457"/>
                  </a:cubicBezTo>
                  <a:lnTo>
                    <a:pt x="11286" y="4457"/>
                  </a:lnTo>
                  <a:cubicBezTo>
                    <a:pt x="11045" y="4457"/>
                    <a:pt x="10850" y="4649"/>
                    <a:pt x="10850" y="4893"/>
                  </a:cubicBezTo>
                  <a:cubicBezTo>
                    <a:pt x="10850" y="5133"/>
                    <a:pt x="11045" y="5328"/>
                    <a:pt x="11286" y="5328"/>
                  </a:cubicBezTo>
                  <a:lnTo>
                    <a:pt x="15377" y="5328"/>
                  </a:lnTo>
                  <a:cubicBezTo>
                    <a:pt x="15485" y="5328"/>
                    <a:pt x="15593" y="5286"/>
                    <a:pt x="15673" y="5213"/>
                  </a:cubicBezTo>
                  <a:lnTo>
                    <a:pt x="20106" y="1083"/>
                  </a:lnTo>
                  <a:cubicBezTo>
                    <a:pt x="20262" y="929"/>
                    <a:pt x="20465" y="853"/>
                    <a:pt x="20669" y="853"/>
                  </a:cubicBezTo>
                  <a:cubicBezTo>
                    <a:pt x="20884" y="853"/>
                    <a:pt x="21099" y="938"/>
                    <a:pt x="21258" y="1108"/>
                  </a:cubicBezTo>
                  <a:cubicBezTo>
                    <a:pt x="21565" y="1439"/>
                    <a:pt x="21540" y="1961"/>
                    <a:pt x="21199" y="2260"/>
                  </a:cubicBezTo>
                  <a:lnTo>
                    <a:pt x="16046" y="7059"/>
                  </a:lnTo>
                  <a:cubicBezTo>
                    <a:pt x="15694" y="7389"/>
                    <a:pt x="15224" y="7574"/>
                    <a:pt x="14740" y="7574"/>
                  </a:cubicBezTo>
                  <a:lnTo>
                    <a:pt x="12400" y="7574"/>
                  </a:lnTo>
                  <a:cubicBezTo>
                    <a:pt x="12160" y="7574"/>
                    <a:pt x="11965" y="7765"/>
                    <a:pt x="11965" y="8009"/>
                  </a:cubicBezTo>
                  <a:cubicBezTo>
                    <a:pt x="11965" y="8249"/>
                    <a:pt x="12160" y="8444"/>
                    <a:pt x="12400" y="8444"/>
                  </a:cubicBezTo>
                  <a:lnTo>
                    <a:pt x="14740" y="8444"/>
                  </a:lnTo>
                  <a:cubicBezTo>
                    <a:pt x="15447" y="8444"/>
                    <a:pt x="16122" y="8176"/>
                    <a:pt x="16638" y="7696"/>
                  </a:cubicBezTo>
                  <a:lnTo>
                    <a:pt x="21791" y="2898"/>
                  </a:lnTo>
                  <a:cubicBezTo>
                    <a:pt x="22157" y="2560"/>
                    <a:pt x="22352" y="2079"/>
                    <a:pt x="22324" y="1581"/>
                  </a:cubicBezTo>
                  <a:cubicBezTo>
                    <a:pt x="22289" y="934"/>
                    <a:pt x="21882" y="363"/>
                    <a:pt x="21279" y="122"/>
                  </a:cubicBezTo>
                  <a:cubicBezTo>
                    <a:pt x="21077" y="40"/>
                    <a:pt x="20864" y="1"/>
                    <a:pt x="20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3"/>
            <p:cNvSpPr/>
            <p:nvPr/>
          </p:nvSpPr>
          <p:spPr>
            <a:xfrm>
              <a:off x="3330181" y="2460798"/>
              <a:ext cx="16240" cy="14682"/>
            </a:xfrm>
            <a:custGeom>
              <a:avLst/>
              <a:gdLst/>
              <a:ahLst/>
              <a:cxnLst/>
              <a:rect l="l" t="t" r="r" b="b"/>
              <a:pathLst>
                <a:path w="969" h="876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09" y="791"/>
                    <a:pt x="369" y="875"/>
                    <a:pt x="529" y="875"/>
                  </a:cubicBezTo>
                  <a:cubicBezTo>
                    <a:pt x="749" y="875"/>
                    <a:pt x="968" y="715"/>
                    <a:pt x="968" y="441"/>
                  </a:cubicBezTo>
                  <a:cubicBezTo>
                    <a:pt x="968" y="323"/>
                    <a:pt x="923" y="215"/>
                    <a:pt x="843" y="131"/>
                  </a:cubicBezTo>
                  <a:cubicBezTo>
                    <a:pt x="751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3"/>
            <p:cNvSpPr/>
            <p:nvPr/>
          </p:nvSpPr>
          <p:spPr>
            <a:xfrm>
              <a:off x="3199694" y="2149005"/>
              <a:ext cx="299920" cy="176315"/>
            </a:xfrm>
            <a:custGeom>
              <a:avLst/>
              <a:gdLst/>
              <a:ahLst/>
              <a:cxnLst/>
              <a:rect l="l" t="t" r="r" b="b"/>
              <a:pathLst>
                <a:path w="17895" h="10520" extrusionOk="0">
                  <a:moveTo>
                    <a:pt x="13376" y="3934"/>
                  </a:moveTo>
                  <a:cubicBezTo>
                    <a:pt x="13690" y="3934"/>
                    <a:pt x="13991" y="4177"/>
                    <a:pt x="13991" y="4545"/>
                  </a:cubicBezTo>
                  <a:cubicBezTo>
                    <a:pt x="13991" y="4883"/>
                    <a:pt x="13720" y="5154"/>
                    <a:pt x="13382" y="5154"/>
                  </a:cubicBezTo>
                  <a:cubicBezTo>
                    <a:pt x="12839" y="5154"/>
                    <a:pt x="12567" y="4500"/>
                    <a:pt x="12950" y="4113"/>
                  </a:cubicBezTo>
                  <a:cubicBezTo>
                    <a:pt x="13074" y="3989"/>
                    <a:pt x="13226" y="3934"/>
                    <a:pt x="13376" y="3934"/>
                  </a:cubicBezTo>
                  <a:close/>
                  <a:moveTo>
                    <a:pt x="3500" y="5852"/>
                  </a:moveTo>
                  <a:cubicBezTo>
                    <a:pt x="3574" y="5852"/>
                    <a:pt x="3650" y="5866"/>
                    <a:pt x="3726" y="5896"/>
                  </a:cubicBezTo>
                  <a:cubicBezTo>
                    <a:pt x="4040" y="6021"/>
                    <a:pt x="4193" y="6373"/>
                    <a:pt x="4071" y="6686"/>
                  </a:cubicBezTo>
                  <a:cubicBezTo>
                    <a:pt x="3970" y="6943"/>
                    <a:pt x="3737" y="7073"/>
                    <a:pt x="3503" y="7073"/>
                  </a:cubicBezTo>
                  <a:cubicBezTo>
                    <a:pt x="3278" y="7073"/>
                    <a:pt x="3052" y="6952"/>
                    <a:pt x="2946" y="6707"/>
                  </a:cubicBezTo>
                  <a:cubicBezTo>
                    <a:pt x="2760" y="6285"/>
                    <a:pt x="3088" y="5852"/>
                    <a:pt x="3500" y="5852"/>
                  </a:cubicBezTo>
                  <a:close/>
                  <a:moveTo>
                    <a:pt x="8862" y="8425"/>
                  </a:moveTo>
                  <a:cubicBezTo>
                    <a:pt x="8988" y="8425"/>
                    <a:pt x="9119" y="8466"/>
                    <a:pt x="9235" y="8556"/>
                  </a:cubicBezTo>
                  <a:cubicBezTo>
                    <a:pt x="9499" y="8765"/>
                    <a:pt x="9548" y="9148"/>
                    <a:pt x="9339" y="9413"/>
                  </a:cubicBezTo>
                  <a:lnTo>
                    <a:pt x="9336" y="9413"/>
                  </a:lnTo>
                  <a:cubicBezTo>
                    <a:pt x="9210" y="9574"/>
                    <a:pt x="9036" y="9647"/>
                    <a:pt x="8863" y="9647"/>
                  </a:cubicBezTo>
                  <a:cubicBezTo>
                    <a:pt x="8576" y="9647"/>
                    <a:pt x="8294" y="9445"/>
                    <a:pt x="8253" y="9110"/>
                  </a:cubicBezTo>
                  <a:cubicBezTo>
                    <a:pt x="8207" y="8717"/>
                    <a:pt x="8522" y="8425"/>
                    <a:pt x="8862" y="8425"/>
                  </a:cubicBezTo>
                  <a:close/>
                  <a:moveTo>
                    <a:pt x="16383" y="1"/>
                  </a:moveTo>
                  <a:cubicBezTo>
                    <a:pt x="16143" y="1"/>
                    <a:pt x="15948" y="196"/>
                    <a:pt x="15948" y="436"/>
                  </a:cubicBezTo>
                  <a:cubicBezTo>
                    <a:pt x="15948" y="676"/>
                    <a:pt x="16143" y="871"/>
                    <a:pt x="16383" y="871"/>
                  </a:cubicBezTo>
                  <a:lnTo>
                    <a:pt x="16411" y="871"/>
                  </a:lnTo>
                  <a:lnTo>
                    <a:pt x="14054" y="3229"/>
                  </a:lnTo>
                  <a:cubicBezTo>
                    <a:pt x="13841" y="3120"/>
                    <a:pt x="13611" y="3067"/>
                    <a:pt x="13383" y="3067"/>
                  </a:cubicBezTo>
                  <a:cubicBezTo>
                    <a:pt x="13000" y="3067"/>
                    <a:pt x="12621" y="3217"/>
                    <a:pt x="12337" y="3500"/>
                  </a:cubicBezTo>
                  <a:cubicBezTo>
                    <a:pt x="11885" y="3953"/>
                    <a:pt x="11777" y="4646"/>
                    <a:pt x="12066" y="5217"/>
                  </a:cubicBezTo>
                  <a:lnTo>
                    <a:pt x="9552" y="7728"/>
                  </a:lnTo>
                  <a:cubicBezTo>
                    <a:pt x="9333" y="7613"/>
                    <a:pt x="9096" y="7557"/>
                    <a:pt x="8860" y="7557"/>
                  </a:cubicBezTo>
                  <a:cubicBezTo>
                    <a:pt x="8479" y="7557"/>
                    <a:pt x="8102" y="7703"/>
                    <a:pt x="7818" y="7985"/>
                  </a:cubicBezTo>
                  <a:lnTo>
                    <a:pt x="4969" y="6666"/>
                  </a:lnTo>
                  <a:cubicBezTo>
                    <a:pt x="5093" y="5759"/>
                    <a:pt x="4382" y="4982"/>
                    <a:pt x="3507" y="4982"/>
                  </a:cubicBezTo>
                  <a:cubicBezTo>
                    <a:pt x="3421" y="4982"/>
                    <a:pt x="3334" y="4989"/>
                    <a:pt x="3246" y="5005"/>
                  </a:cubicBezTo>
                  <a:cubicBezTo>
                    <a:pt x="2257" y="5179"/>
                    <a:pt x="1724" y="6269"/>
                    <a:pt x="2198" y="7157"/>
                  </a:cubicBezTo>
                  <a:lnTo>
                    <a:pt x="178" y="9173"/>
                  </a:lnTo>
                  <a:cubicBezTo>
                    <a:pt x="4" y="9343"/>
                    <a:pt x="0" y="9622"/>
                    <a:pt x="175" y="9796"/>
                  </a:cubicBezTo>
                  <a:cubicBezTo>
                    <a:pt x="259" y="9880"/>
                    <a:pt x="369" y="9922"/>
                    <a:pt x="479" y="9922"/>
                  </a:cubicBezTo>
                  <a:cubicBezTo>
                    <a:pt x="593" y="9922"/>
                    <a:pt x="708" y="9877"/>
                    <a:pt x="794" y="9789"/>
                  </a:cubicBezTo>
                  <a:lnTo>
                    <a:pt x="2810" y="7773"/>
                  </a:lnTo>
                  <a:cubicBezTo>
                    <a:pt x="2859" y="7797"/>
                    <a:pt x="2911" y="7822"/>
                    <a:pt x="2964" y="7842"/>
                  </a:cubicBezTo>
                  <a:cubicBezTo>
                    <a:pt x="3138" y="7911"/>
                    <a:pt x="3320" y="7944"/>
                    <a:pt x="3501" y="7944"/>
                  </a:cubicBezTo>
                  <a:cubicBezTo>
                    <a:pt x="3912" y="7944"/>
                    <a:pt x="4316" y="7773"/>
                    <a:pt x="4604" y="7456"/>
                  </a:cubicBezTo>
                  <a:lnTo>
                    <a:pt x="7407" y="8755"/>
                  </a:lnTo>
                  <a:cubicBezTo>
                    <a:pt x="7226" y="9683"/>
                    <a:pt x="7944" y="10519"/>
                    <a:pt x="8856" y="10519"/>
                  </a:cubicBezTo>
                  <a:cubicBezTo>
                    <a:pt x="8929" y="10519"/>
                    <a:pt x="9003" y="10514"/>
                    <a:pt x="9078" y="10503"/>
                  </a:cubicBezTo>
                  <a:cubicBezTo>
                    <a:pt x="10088" y="10353"/>
                    <a:pt x="10645" y="9246"/>
                    <a:pt x="10168" y="8344"/>
                  </a:cubicBezTo>
                  <a:lnTo>
                    <a:pt x="12668" y="5840"/>
                  </a:lnTo>
                  <a:cubicBezTo>
                    <a:pt x="12893" y="5965"/>
                    <a:pt x="13139" y="6025"/>
                    <a:pt x="13382" y="6025"/>
                  </a:cubicBezTo>
                  <a:cubicBezTo>
                    <a:pt x="13765" y="6025"/>
                    <a:pt x="14143" y="5876"/>
                    <a:pt x="14427" y="5593"/>
                  </a:cubicBezTo>
                  <a:cubicBezTo>
                    <a:pt x="14893" y="5126"/>
                    <a:pt x="14994" y="4409"/>
                    <a:pt x="14677" y="3831"/>
                  </a:cubicBezTo>
                  <a:lnTo>
                    <a:pt x="17024" y="1484"/>
                  </a:lnTo>
                  <a:lnTo>
                    <a:pt x="17024" y="1512"/>
                  </a:lnTo>
                  <a:cubicBezTo>
                    <a:pt x="17024" y="1752"/>
                    <a:pt x="17219" y="1947"/>
                    <a:pt x="17459" y="1947"/>
                  </a:cubicBezTo>
                  <a:cubicBezTo>
                    <a:pt x="17700" y="1947"/>
                    <a:pt x="17895" y="1752"/>
                    <a:pt x="17895" y="1512"/>
                  </a:cubicBezTo>
                  <a:lnTo>
                    <a:pt x="17895" y="436"/>
                  </a:lnTo>
                  <a:cubicBezTo>
                    <a:pt x="17895" y="196"/>
                    <a:pt x="17703" y="1"/>
                    <a:pt x="17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3"/>
            <p:cNvSpPr/>
            <p:nvPr/>
          </p:nvSpPr>
          <p:spPr>
            <a:xfrm>
              <a:off x="3453025" y="2242360"/>
              <a:ext cx="16291" cy="14665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9" y="0"/>
                  </a:moveTo>
                  <a:cubicBezTo>
                    <a:pt x="259" y="0"/>
                    <a:pt x="0" y="285"/>
                    <a:pt x="132" y="605"/>
                  </a:cubicBezTo>
                  <a:cubicBezTo>
                    <a:pt x="208" y="790"/>
                    <a:pt x="369" y="875"/>
                    <a:pt x="529" y="875"/>
                  </a:cubicBezTo>
                  <a:cubicBezTo>
                    <a:pt x="750" y="875"/>
                    <a:pt x="971" y="714"/>
                    <a:pt x="971" y="437"/>
                  </a:cubicBezTo>
                  <a:cubicBezTo>
                    <a:pt x="968" y="323"/>
                    <a:pt x="923" y="211"/>
                    <a:pt x="843" y="131"/>
                  </a:cubicBezTo>
                  <a:cubicBezTo>
                    <a:pt x="751" y="39"/>
                    <a:pt x="644" y="0"/>
                    <a:pt x="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3"/>
            <p:cNvSpPr/>
            <p:nvPr/>
          </p:nvSpPr>
          <p:spPr>
            <a:xfrm>
              <a:off x="3392156" y="2262774"/>
              <a:ext cx="57487" cy="56062"/>
            </a:xfrm>
            <a:custGeom>
              <a:avLst/>
              <a:gdLst/>
              <a:ahLst/>
              <a:cxnLst/>
              <a:rect l="l" t="t" r="r" b="b"/>
              <a:pathLst>
                <a:path w="3430" h="3345" extrusionOk="0">
                  <a:moveTo>
                    <a:pt x="2951" y="0"/>
                  </a:moveTo>
                  <a:cubicBezTo>
                    <a:pt x="2840" y="0"/>
                    <a:pt x="2728" y="43"/>
                    <a:pt x="2643" y="128"/>
                  </a:cubicBezTo>
                  <a:lnTo>
                    <a:pt x="171" y="2600"/>
                  </a:lnTo>
                  <a:cubicBezTo>
                    <a:pt x="0" y="2771"/>
                    <a:pt x="0" y="3046"/>
                    <a:pt x="171" y="3217"/>
                  </a:cubicBezTo>
                  <a:cubicBezTo>
                    <a:pt x="256" y="3302"/>
                    <a:pt x="368" y="3345"/>
                    <a:pt x="479" y="3345"/>
                  </a:cubicBezTo>
                  <a:cubicBezTo>
                    <a:pt x="590" y="3345"/>
                    <a:pt x="702" y="3302"/>
                    <a:pt x="787" y="3217"/>
                  </a:cubicBezTo>
                  <a:lnTo>
                    <a:pt x="3259" y="745"/>
                  </a:lnTo>
                  <a:cubicBezTo>
                    <a:pt x="3430" y="574"/>
                    <a:pt x="3430" y="299"/>
                    <a:pt x="3259" y="128"/>
                  </a:cubicBezTo>
                  <a:cubicBezTo>
                    <a:pt x="3174" y="43"/>
                    <a:pt x="3063" y="0"/>
                    <a:pt x="2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73"/>
          <p:cNvSpPr/>
          <p:nvPr/>
        </p:nvSpPr>
        <p:spPr>
          <a:xfrm>
            <a:off x="3022650" y="2083875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73"/>
          <p:cNvSpPr/>
          <p:nvPr/>
        </p:nvSpPr>
        <p:spPr>
          <a:xfrm>
            <a:off x="3022650" y="3587075"/>
            <a:ext cx="570000" cy="57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73"/>
          <p:cNvGrpSpPr/>
          <p:nvPr/>
        </p:nvGrpSpPr>
        <p:grpSpPr>
          <a:xfrm>
            <a:off x="3120170" y="3684786"/>
            <a:ext cx="374589" cy="374616"/>
            <a:chOff x="3408634" y="1501067"/>
            <a:chExt cx="476698" cy="476732"/>
          </a:xfrm>
        </p:grpSpPr>
        <p:sp>
          <p:nvSpPr>
            <p:cNvPr id="599" name="Google Shape;599;p73"/>
            <p:cNvSpPr/>
            <p:nvPr/>
          </p:nvSpPr>
          <p:spPr>
            <a:xfrm>
              <a:off x="3408634" y="1501067"/>
              <a:ext cx="476698" cy="476732"/>
            </a:xfrm>
            <a:custGeom>
              <a:avLst/>
              <a:gdLst/>
              <a:ahLst/>
              <a:cxnLst/>
              <a:rect l="l" t="t" r="r" b="b"/>
              <a:pathLst>
                <a:path w="22286" h="22285" extrusionOk="0">
                  <a:moveTo>
                    <a:pt x="11143" y="871"/>
                  </a:moveTo>
                  <a:cubicBezTo>
                    <a:pt x="14890" y="871"/>
                    <a:pt x="17937" y="3917"/>
                    <a:pt x="17937" y="7664"/>
                  </a:cubicBezTo>
                  <a:cubicBezTo>
                    <a:pt x="17937" y="9241"/>
                    <a:pt x="17386" y="10770"/>
                    <a:pt x="16384" y="11985"/>
                  </a:cubicBezTo>
                  <a:cubicBezTo>
                    <a:pt x="16370" y="12003"/>
                    <a:pt x="16356" y="12020"/>
                    <a:pt x="16345" y="12041"/>
                  </a:cubicBezTo>
                  <a:lnTo>
                    <a:pt x="11143" y="18705"/>
                  </a:lnTo>
                  <a:lnTo>
                    <a:pt x="5892" y="11975"/>
                  </a:lnTo>
                  <a:cubicBezTo>
                    <a:pt x="5885" y="11968"/>
                    <a:pt x="5882" y="11961"/>
                    <a:pt x="5875" y="11950"/>
                  </a:cubicBezTo>
                  <a:cubicBezTo>
                    <a:pt x="4889" y="10739"/>
                    <a:pt x="4350" y="9224"/>
                    <a:pt x="4350" y="7664"/>
                  </a:cubicBezTo>
                  <a:cubicBezTo>
                    <a:pt x="4350" y="3917"/>
                    <a:pt x="7396" y="871"/>
                    <a:pt x="11143" y="871"/>
                  </a:cubicBezTo>
                  <a:close/>
                  <a:moveTo>
                    <a:pt x="20632" y="19847"/>
                  </a:moveTo>
                  <a:cubicBezTo>
                    <a:pt x="21063" y="19847"/>
                    <a:pt x="21415" y="20199"/>
                    <a:pt x="21415" y="20631"/>
                  </a:cubicBezTo>
                  <a:cubicBezTo>
                    <a:pt x="21415" y="21063"/>
                    <a:pt x="21063" y="21414"/>
                    <a:pt x="20632" y="21414"/>
                  </a:cubicBezTo>
                  <a:lnTo>
                    <a:pt x="1655" y="21414"/>
                  </a:lnTo>
                  <a:cubicBezTo>
                    <a:pt x="1219" y="21414"/>
                    <a:pt x="871" y="21063"/>
                    <a:pt x="871" y="20631"/>
                  </a:cubicBezTo>
                  <a:cubicBezTo>
                    <a:pt x="871" y="20199"/>
                    <a:pt x="1219" y="19847"/>
                    <a:pt x="1655" y="19847"/>
                  </a:cubicBezTo>
                  <a:close/>
                  <a:moveTo>
                    <a:pt x="11143" y="0"/>
                  </a:moveTo>
                  <a:cubicBezTo>
                    <a:pt x="6916" y="0"/>
                    <a:pt x="3479" y="3440"/>
                    <a:pt x="3479" y="7664"/>
                  </a:cubicBezTo>
                  <a:cubicBezTo>
                    <a:pt x="3479" y="9419"/>
                    <a:pt x="4082" y="11122"/>
                    <a:pt x="5185" y="12487"/>
                  </a:cubicBezTo>
                  <a:lnTo>
                    <a:pt x="5192" y="12493"/>
                  </a:lnTo>
                  <a:lnTo>
                    <a:pt x="10252" y="18977"/>
                  </a:lnTo>
                  <a:lnTo>
                    <a:pt x="1655" y="18977"/>
                  </a:lnTo>
                  <a:cubicBezTo>
                    <a:pt x="739" y="18977"/>
                    <a:pt x="1" y="19719"/>
                    <a:pt x="1" y="20631"/>
                  </a:cubicBezTo>
                  <a:cubicBezTo>
                    <a:pt x="1" y="21543"/>
                    <a:pt x="739" y="22285"/>
                    <a:pt x="1655" y="22285"/>
                  </a:cubicBezTo>
                  <a:lnTo>
                    <a:pt x="20632" y="22285"/>
                  </a:lnTo>
                  <a:cubicBezTo>
                    <a:pt x="21544" y="22285"/>
                    <a:pt x="22286" y="21543"/>
                    <a:pt x="22286" y="20631"/>
                  </a:cubicBezTo>
                  <a:cubicBezTo>
                    <a:pt x="22286" y="19719"/>
                    <a:pt x="21544" y="18977"/>
                    <a:pt x="20632" y="18977"/>
                  </a:cubicBezTo>
                  <a:lnTo>
                    <a:pt x="12034" y="18977"/>
                  </a:lnTo>
                  <a:lnTo>
                    <a:pt x="17066" y="12532"/>
                  </a:lnTo>
                  <a:cubicBezTo>
                    <a:pt x="17073" y="12521"/>
                    <a:pt x="17080" y="12511"/>
                    <a:pt x="17090" y="12497"/>
                  </a:cubicBezTo>
                  <a:cubicBezTo>
                    <a:pt x="18198" y="11132"/>
                    <a:pt x="18804" y="9426"/>
                    <a:pt x="18807" y="7667"/>
                  </a:cubicBezTo>
                  <a:cubicBezTo>
                    <a:pt x="18807" y="3440"/>
                    <a:pt x="15367" y="0"/>
                    <a:pt x="1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3"/>
            <p:cNvSpPr/>
            <p:nvPr/>
          </p:nvSpPr>
          <p:spPr>
            <a:xfrm>
              <a:off x="3458900" y="1933088"/>
              <a:ext cx="56790" cy="18654"/>
            </a:xfrm>
            <a:custGeom>
              <a:avLst/>
              <a:gdLst/>
              <a:ahLst/>
              <a:cxnLst/>
              <a:rect l="l" t="t" r="r" b="b"/>
              <a:pathLst>
                <a:path w="2655" h="872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2219" y="871"/>
                  </a:lnTo>
                  <a:cubicBezTo>
                    <a:pt x="2459" y="871"/>
                    <a:pt x="2654" y="676"/>
                    <a:pt x="2654" y="436"/>
                  </a:cubicBezTo>
                  <a:cubicBezTo>
                    <a:pt x="2654" y="196"/>
                    <a:pt x="2459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3"/>
            <p:cNvSpPr/>
            <p:nvPr/>
          </p:nvSpPr>
          <p:spPr>
            <a:xfrm>
              <a:off x="3527840" y="1933046"/>
              <a:ext cx="20770" cy="18697"/>
            </a:xfrm>
            <a:custGeom>
              <a:avLst/>
              <a:gdLst/>
              <a:ahLst/>
              <a:cxnLst/>
              <a:rect l="l" t="t" r="r" b="b"/>
              <a:pathLst>
                <a:path w="971" h="874" extrusionOk="0">
                  <a:moveTo>
                    <a:pt x="541" y="1"/>
                  </a:moveTo>
                  <a:cubicBezTo>
                    <a:pt x="260" y="1"/>
                    <a:pt x="0" y="285"/>
                    <a:pt x="135" y="605"/>
                  </a:cubicBezTo>
                  <a:cubicBezTo>
                    <a:pt x="211" y="790"/>
                    <a:pt x="371" y="874"/>
                    <a:pt x="531" y="874"/>
                  </a:cubicBezTo>
                  <a:cubicBezTo>
                    <a:pt x="751" y="874"/>
                    <a:pt x="970" y="714"/>
                    <a:pt x="970" y="438"/>
                  </a:cubicBezTo>
                  <a:cubicBezTo>
                    <a:pt x="970" y="323"/>
                    <a:pt x="925" y="212"/>
                    <a:pt x="845" y="132"/>
                  </a:cubicBezTo>
                  <a:cubicBezTo>
                    <a:pt x="753" y="40"/>
                    <a:pt x="646" y="1"/>
                    <a:pt x="5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3"/>
            <p:cNvSpPr/>
            <p:nvPr/>
          </p:nvSpPr>
          <p:spPr>
            <a:xfrm>
              <a:off x="3592759" y="1617185"/>
              <a:ext cx="104512" cy="100588"/>
            </a:xfrm>
            <a:custGeom>
              <a:avLst/>
              <a:gdLst/>
              <a:ahLst/>
              <a:cxnLst/>
              <a:rect l="l" t="t" r="r" b="b"/>
              <a:pathLst>
                <a:path w="4886" h="4702" extrusionOk="0">
                  <a:moveTo>
                    <a:pt x="2536" y="871"/>
                  </a:moveTo>
                  <a:cubicBezTo>
                    <a:pt x="2726" y="871"/>
                    <a:pt x="2917" y="908"/>
                    <a:pt x="3099" y="982"/>
                  </a:cubicBezTo>
                  <a:cubicBezTo>
                    <a:pt x="3653" y="1212"/>
                    <a:pt x="4015" y="1752"/>
                    <a:pt x="4015" y="2351"/>
                  </a:cubicBezTo>
                  <a:cubicBezTo>
                    <a:pt x="4015" y="3169"/>
                    <a:pt x="3350" y="3831"/>
                    <a:pt x="2535" y="3831"/>
                  </a:cubicBezTo>
                  <a:cubicBezTo>
                    <a:pt x="1936" y="3831"/>
                    <a:pt x="1396" y="3469"/>
                    <a:pt x="1167" y="2918"/>
                  </a:cubicBezTo>
                  <a:cubicBezTo>
                    <a:pt x="937" y="2365"/>
                    <a:pt x="1066" y="1728"/>
                    <a:pt x="1487" y="1303"/>
                  </a:cubicBezTo>
                  <a:cubicBezTo>
                    <a:pt x="1771" y="1021"/>
                    <a:pt x="2151" y="871"/>
                    <a:pt x="2536" y="871"/>
                  </a:cubicBezTo>
                  <a:close/>
                  <a:moveTo>
                    <a:pt x="2535" y="0"/>
                  </a:moveTo>
                  <a:cubicBezTo>
                    <a:pt x="1584" y="0"/>
                    <a:pt x="728" y="572"/>
                    <a:pt x="362" y="1452"/>
                  </a:cubicBezTo>
                  <a:cubicBezTo>
                    <a:pt x="0" y="2330"/>
                    <a:pt x="199" y="3340"/>
                    <a:pt x="871" y="4012"/>
                  </a:cubicBezTo>
                  <a:cubicBezTo>
                    <a:pt x="1323" y="4462"/>
                    <a:pt x="1926" y="4701"/>
                    <a:pt x="2538" y="4701"/>
                  </a:cubicBezTo>
                  <a:cubicBezTo>
                    <a:pt x="2840" y="4701"/>
                    <a:pt x="3144" y="4643"/>
                    <a:pt x="3433" y="4524"/>
                  </a:cubicBezTo>
                  <a:cubicBezTo>
                    <a:pt x="4311" y="4158"/>
                    <a:pt x="4885" y="3301"/>
                    <a:pt x="4885" y="2351"/>
                  </a:cubicBezTo>
                  <a:cubicBezTo>
                    <a:pt x="4882" y="1052"/>
                    <a:pt x="3830" y="0"/>
                    <a:pt x="2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3"/>
            <p:cNvSpPr/>
            <p:nvPr/>
          </p:nvSpPr>
          <p:spPr>
            <a:xfrm>
              <a:off x="3538236" y="1558720"/>
              <a:ext cx="217429" cy="217455"/>
            </a:xfrm>
            <a:custGeom>
              <a:avLst/>
              <a:gdLst/>
              <a:ahLst/>
              <a:cxnLst/>
              <a:rect l="l" t="t" r="r" b="b"/>
              <a:pathLst>
                <a:path w="10165" h="10165" extrusionOk="0">
                  <a:moveTo>
                    <a:pt x="5481" y="871"/>
                  </a:moveTo>
                  <a:lnTo>
                    <a:pt x="5481" y="1330"/>
                  </a:lnTo>
                  <a:cubicBezTo>
                    <a:pt x="5481" y="1536"/>
                    <a:pt x="5624" y="1713"/>
                    <a:pt x="5822" y="1759"/>
                  </a:cubicBezTo>
                  <a:cubicBezTo>
                    <a:pt x="6212" y="1842"/>
                    <a:pt x="6581" y="1995"/>
                    <a:pt x="6916" y="2211"/>
                  </a:cubicBezTo>
                  <a:cubicBezTo>
                    <a:pt x="6988" y="2256"/>
                    <a:pt x="7069" y="2278"/>
                    <a:pt x="7150" y="2278"/>
                  </a:cubicBezTo>
                  <a:cubicBezTo>
                    <a:pt x="7262" y="2278"/>
                    <a:pt x="7374" y="2235"/>
                    <a:pt x="7459" y="2152"/>
                  </a:cubicBezTo>
                  <a:lnTo>
                    <a:pt x="7783" y="1825"/>
                  </a:lnTo>
                  <a:lnTo>
                    <a:pt x="8343" y="2385"/>
                  </a:lnTo>
                  <a:lnTo>
                    <a:pt x="8019" y="2709"/>
                  </a:lnTo>
                  <a:cubicBezTo>
                    <a:pt x="7873" y="2855"/>
                    <a:pt x="7849" y="3082"/>
                    <a:pt x="7960" y="3252"/>
                  </a:cubicBezTo>
                  <a:cubicBezTo>
                    <a:pt x="8173" y="3587"/>
                    <a:pt x="8326" y="3959"/>
                    <a:pt x="8413" y="4346"/>
                  </a:cubicBezTo>
                  <a:cubicBezTo>
                    <a:pt x="8455" y="4544"/>
                    <a:pt x="8632" y="4687"/>
                    <a:pt x="8838" y="4687"/>
                  </a:cubicBezTo>
                  <a:lnTo>
                    <a:pt x="9297" y="4687"/>
                  </a:lnTo>
                  <a:lnTo>
                    <a:pt x="9297" y="5481"/>
                  </a:lnTo>
                  <a:lnTo>
                    <a:pt x="8834" y="5481"/>
                  </a:lnTo>
                  <a:cubicBezTo>
                    <a:pt x="8629" y="5481"/>
                    <a:pt x="8455" y="5620"/>
                    <a:pt x="8409" y="5822"/>
                  </a:cubicBezTo>
                  <a:cubicBezTo>
                    <a:pt x="8322" y="6209"/>
                    <a:pt x="8169" y="6578"/>
                    <a:pt x="7957" y="6912"/>
                  </a:cubicBezTo>
                  <a:cubicBezTo>
                    <a:pt x="7845" y="7086"/>
                    <a:pt x="7870" y="7312"/>
                    <a:pt x="8016" y="7455"/>
                  </a:cubicBezTo>
                  <a:lnTo>
                    <a:pt x="8343" y="7782"/>
                  </a:lnTo>
                  <a:lnTo>
                    <a:pt x="7783" y="8343"/>
                  </a:lnTo>
                  <a:lnTo>
                    <a:pt x="7455" y="8016"/>
                  </a:lnTo>
                  <a:cubicBezTo>
                    <a:pt x="7370" y="7931"/>
                    <a:pt x="7258" y="7887"/>
                    <a:pt x="7146" y="7887"/>
                  </a:cubicBezTo>
                  <a:cubicBezTo>
                    <a:pt x="7065" y="7887"/>
                    <a:pt x="6984" y="7910"/>
                    <a:pt x="6912" y="7956"/>
                  </a:cubicBezTo>
                  <a:cubicBezTo>
                    <a:pt x="6578" y="8169"/>
                    <a:pt x="6209" y="8322"/>
                    <a:pt x="5822" y="8406"/>
                  </a:cubicBezTo>
                  <a:cubicBezTo>
                    <a:pt x="5620" y="8451"/>
                    <a:pt x="5478" y="8629"/>
                    <a:pt x="5478" y="8830"/>
                  </a:cubicBezTo>
                  <a:lnTo>
                    <a:pt x="5478" y="9297"/>
                  </a:lnTo>
                  <a:lnTo>
                    <a:pt x="4687" y="9297"/>
                  </a:lnTo>
                  <a:lnTo>
                    <a:pt x="4687" y="8830"/>
                  </a:lnTo>
                  <a:cubicBezTo>
                    <a:pt x="4687" y="8625"/>
                    <a:pt x="4544" y="8451"/>
                    <a:pt x="4346" y="8406"/>
                  </a:cubicBezTo>
                  <a:cubicBezTo>
                    <a:pt x="3959" y="8319"/>
                    <a:pt x="3590" y="8165"/>
                    <a:pt x="3260" y="7953"/>
                  </a:cubicBezTo>
                  <a:cubicBezTo>
                    <a:pt x="3187" y="7908"/>
                    <a:pt x="3105" y="7886"/>
                    <a:pt x="3024" y="7886"/>
                  </a:cubicBezTo>
                  <a:cubicBezTo>
                    <a:pt x="2911" y="7886"/>
                    <a:pt x="2800" y="7929"/>
                    <a:pt x="2716" y="8012"/>
                  </a:cubicBezTo>
                  <a:lnTo>
                    <a:pt x="2386" y="8343"/>
                  </a:lnTo>
                  <a:lnTo>
                    <a:pt x="1825" y="7782"/>
                  </a:lnTo>
                  <a:lnTo>
                    <a:pt x="2156" y="7452"/>
                  </a:lnTo>
                  <a:cubicBezTo>
                    <a:pt x="2298" y="7309"/>
                    <a:pt x="2326" y="7083"/>
                    <a:pt x="2215" y="6912"/>
                  </a:cubicBezTo>
                  <a:cubicBezTo>
                    <a:pt x="2002" y="6578"/>
                    <a:pt x="1849" y="6209"/>
                    <a:pt x="1762" y="5822"/>
                  </a:cubicBezTo>
                  <a:cubicBezTo>
                    <a:pt x="1720" y="5624"/>
                    <a:pt x="1543" y="5481"/>
                    <a:pt x="1337" y="5481"/>
                  </a:cubicBezTo>
                  <a:lnTo>
                    <a:pt x="871" y="5481"/>
                  </a:lnTo>
                  <a:lnTo>
                    <a:pt x="871" y="4690"/>
                  </a:lnTo>
                  <a:lnTo>
                    <a:pt x="1337" y="4690"/>
                  </a:lnTo>
                  <a:cubicBezTo>
                    <a:pt x="1543" y="4690"/>
                    <a:pt x="1717" y="4548"/>
                    <a:pt x="1762" y="4349"/>
                  </a:cubicBezTo>
                  <a:cubicBezTo>
                    <a:pt x="1846" y="3959"/>
                    <a:pt x="1999" y="3590"/>
                    <a:pt x="2215" y="3256"/>
                  </a:cubicBezTo>
                  <a:cubicBezTo>
                    <a:pt x="2323" y="3085"/>
                    <a:pt x="2298" y="2859"/>
                    <a:pt x="2156" y="2716"/>
                  </a:cubicBezTo>
                  <a:lnTo>
                    <a:pt x="1825" y="2385"/>
                  </a:lnTo>
                  <a:lnTo>
                    <a:pt x="2386" y="1825"/>
                  </a:lnTo>
                  <a:lnTo>
                    <a:pt x="2713" y="2152"/>
                  </a:lnTo>
                  <a:cubicBezTo>
                    <a:pt x="2796" y="2237"/>
                    <a:pt x="2907" y="2281"/>
                    <a:pt x="3020" y="2281"/>
                  </a:cubicBezTo>
                  <a:cubicBezTo>
                    <a:pt x="3101" y="2281"/>
                    <a:pt x="3183" y="2258"/>
                    <a:pt x="3256" y="2211"/>
                  </a:cubicBezTo>
                  <a:cubicBezTo>
                    <a:pt x="3590" y="1999"/>
                    <a:pt x="3959" y="1846"/>
                    <a:pt x="4346" y="1759"/>
                  </a:cubicBezTo>
                  <a:cubicBezTo>
                    <a:pt x="4548" y="1713"/>
                    <a:pt x="4687" y="1539"/>
                    <a:pt x="4687" y="1334"/>
                  </a:cubicBezTo>
                  <a:lnTo>
                    <a:pt x="4687" y="871"/>
                  </a:lnTo>
                  <a:close/>
                  <a:moveTo>
                    <a:pt x="4252" y="0"/>
                  </a:moveTo>
                  <a:cubicBezTo>
                    <a:pt x="4012" y="0"/>
                    <a:pt x="3817" y="195"/>
                    <a:pt x="3817" y="435"/>
                  </a:cubicBezTo>
                  <a:lnTo>
                    <a:pt x="3817" y="999"/>
                  </a:lnTo>
                  <a:cubicBezTo>
                    <a:pt x="3566" y="1076"/>
                    <a:pt x="3322" y="1177"/>
                    <a:pt x="3092" y="1299"/>
                  </a:cubicBezTo>
                  <a:lnTo>
                    <a:pt x="2692" y="902"/>
                  </a:lnTo>
                  <a:cubicBezTo>
                    <a:pt x="2607" y="817"/>
                    <a:pt x="2495" y="774"/>
                    <a:pt x="2384" y="774"/>
                  </a:cubicBezTo>
                  <a:cubicBezTo>
                    <a:pt x="2272" y="774"/>
                    <a:pt x="2161" y="817"/>
                    <a:pt x="2076" y="902"/>
                  </a:cubicBezTo>
                  <a:lnTo>
                    <a:pt x="902" y="2075"/>
                  </a:lnTo>
                  <a:cubicBezTo>
                    <a:pt x="732" y="2246"/>
                    <a:pt x="732" y="2521"/>
                    <a:pt x="902" y="2692"/>
                  </a:cubicBezTo>
                  <a:lnTo>
                    <a:pt x="1303" y="3092"/>
                  </a:lnTo>
                  <a:cubicBezTo>
                    <a:pt x="1181" y="3325"/>
                    <a:pt x="1080" y="3566"/>
                    <a:pt x="1003" y="3816"/>
                  </a:cubicBezTo>
                  <a:lnTo>
                    <a:pt x="436" y="3816"/>
                  </a:lnTo>
                  <a:cubicBezTo>
                    <a:pt x="195" y="3816"/>
                    <a:pt x="0" y="4011"/>
                    <a:pt x="0" y="4252"/>
                  </a:cubicBezTo>
                  <a:lnTo>
                    <a:pt x="0" y="5916"/>
                  </a:lnTo>
                  <a:cubicBezTo>
                    <a:pt x="0" y="6156"/>
                    <a:pt x="195" y="6351"/>
                    <a:pt x="436" y="6351"/>
                  </a:cubicBezTo>
                  <a:lnTo>
                    <a:pt x="1003" y="6351"/>
                  </a:lnTo>
                  <a:cubicBezTo>
                    <a:pt x="1080" y="6599"/>
                    <a:pt x="1181" y="6842"/>
                    <a:pt x="1303" y="7072"/>
                  </a:cubicBezTo>
                  <a:lnTo>
                    <a:pt x="902" y="7476"/>
                  </a:lnTo>
                  <a:cubicBezTo>
                    <a:pt x="732" y="7643"/>
                    <a:pt x="732" y="7922"/>
                    <a:pt x="902" y="8089"/>
                  </a:cubicBezTo>
                  <a:lnTo>
                    <a:pt x="2076" y="9266"/>
                  </a:lnTo>
                  <a:cubicBezTo>
                    <a:pt x="2161" y="9351"/>
                    <a:pt x="2272" y="9394"/>
                    <a:pt x="2384" y="9394"/>
                  </a:cubicBezTo>
                  <a:cubicBezTo>
                    <a:pt x="2495" y="9394"/>
                    <a:pt x="2607" y="9351"/>
                    <a:pt x="2692" y="9266"/>
                  </a:cubicBezTo>
                  <a:lnTo>
                    <a:pt x="3092" y="8865"/>
                  </a:lnTo>
                  <a:cubicBezTo>
                    <a:pt x="3326" y="8987"/>
                    <a:pt x="3566" y="9088"/>
                    <a:pt x="3817" y="9165"/>
                  </a:cubicBezTo>
                  <a:lnTo>
                    <a:pt x="3817" y="9729"/>
                  </a:lnTo>
                  <a:cubicBezTo>
                    <a:pt x="3817" y="9969"/>
                    <a:pt x="4012" y="10164"/>
                    <a:pt x="4252" y="10164"/>
                  </a:cubicBezTo>
                  <a:lnTo>
                    <a:pt x="5913" y="10164"/>
                  </a:lnTo>
                  <a:cubicBezTo>
                    <a:pt x="6153" y="10164"/>
                    <a:pt x="6348" y="9969"/>
                    <a:pt x="6348" y="9729"/>
                  </a:cubicBezTo>
                  <a:lnTo>
                    <a:pt x="6348" y="9165"/>
                  </a:lnTo>
                  <a:cubicBezTo>
                    <a:pt x="6599" y="9088"/>
                    <a:pt x="6843" y="8987"/>
                    <a:pt x="7072" y="8865"/>
                  </a:cubicBezTo>
                  <a:lnTo>
                    <a:pt x="7473" y="9266"/>
                  </a:lnTo>
                  <a:cubicBezTo>
                    <a:pt x="7558" y="9349"/>
                    <a:pt x="7670" y="9391"/>
                    <a:pt x="7781" y="9391"/>
                  </a:cubicBezTo>
                  <a:cubicBezTo>
                    <a:pt x="7892" y="9391"/>
                    <a:pt x="8004" y="9349"/>
                    <a:pt x="8089" y="9266"/>
                  </a:cubicBezTo>
                  <a:lnTo>
                    <a:pt x="9266" y="8089"/>
                  </a:lnTo>
                  <a:cubicBezTo>
                    <a:pt x="9433" y="7918"/>
                    <a:pt x="9433" y="7643"/>
                    <a:pt x="9266" y="7472"/>
                  </a:cubicBezTo>
                  <a:lnTo>
                    <a:pt x="8866" y="7076"/>
                  </a:lnTo>
                  <a:cubicBezTo>
                    <a:pt x="8987" y="6842"/>
                    <a:pt x="9088" y="6599"/>
                    <a:pt x="9169" y="6348"/>
                  </a:cubicBezTo>
                  <a:lnTo>
                    <a:pt x="9729" y="6348"/>
                  </a:lnTo>
                  <a:cubicBezTo>
                    <a:pt x="9969" y="6348"/>
                    <a:pt x="10164" y="6153"/>
                    <a:pt x="10164" y="5913"/>
                  </a:cubicBezTo>
                  <a:lnTo>
                    <a:pt x="10164" y="4252"/>
                  </a:lnTo>
                  <a:cubicBezTo>
                    <a:pt x="10164" y="4011"/>
                    <a:pt x="9969" y="3816"/>
                    <a:pt x="9733" y="3816"/>
                  </a:cubicBezTo>
                  <a:lnTo>
                    <a:pt x="9172" y="3816"/>
                  </a:lnTo>
                  <a:cubicBezTo>
                    <a:pt x="9092" y="3566"/>
                    <a:pt x="8991" y="3322"/>
                    <a:pt x="8869" y="3089"/>
                  </a:cubicBezTo>
                  <a:lnTo>
                    <a:pt x="9266" y="2692"/>
                  </a:lnTo>
                  <a:cubicBezTo>
                    <a:pt x="9437" y="2525"/>
                    <a:pt x="9437" y="2246"/>
                    <a:pt x="9266" y="2079"/>
                  </a:cubicBezTo>
                  <a:lnTo>
                    <a:pt x="8089" y="902"/>
                  </a:lnTo>
                  <a:cubicBezTo>
                    <a:pt x="8006" y="817"/>
                    <a:pt x="7894" y="774"/>
                    <a:pt x="7783" y="774"/>
                  </a:cubicBezTo>
                  <a:cubicBezTo>
                    <a:pt x="7671" y="774"/>
                    <a:pt x="7560" y="817"/>
                    <a:pt x="7476" y="902"/>
                  </a:cubicBezTo>
                  <a:lnTo>
                    <a:pt x="7079" y="1299"/>
                  </a:lnTo>
                  <a:cubicBezTo>
                    <a:pt x="6846" y="1177"/>
                    <a:pt x="6602" y="1076"/>
                    <a:pt x="6352" y="996"/>
                  </a:cubicBezTo>
                  <a:lnTo>
                    <a:pt x="6352" y="435"/>
                  </a:lnTo>
                  <a:cubicBezTo>
                    <a:pt x="6352" y="195"/>
                    <a:pt x="6157" y="0"/>
                    <a:pt x="59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3"/>
            <p:cNvSpPr/>
            <p:nvPr/>
          </p:nvSpPr>
          <p:spPr>
            <a:xfrm>
              <a:off x="3816413" y="1769671"/>
              <a:ext cx="18652" cy="98256"/>
            </a:xfrm>
            <a:custGeom>
              <a:avLst/>
              <a:gdLst/>
              <a:ahLst/>
              <a:cxnLst/>
              <a:rect l="l" t="t" r="r" b="b"/>
              <a:pathLst>
                <a:path w="872" h="4593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4158"/>
                  </a:lnTo>
                  <a:cubicBezTo>
                    <a:pt x="1" y="4398"/>
                    <a:pt x="196" y="4593"/>
                    <a:pt x="436" y="4593"/>
                  </a:cubicBezTo>
                  <a:cubicBezTo>
                    <a:pt x="676" y="4593"/>
                    <a:pt x="871" y="4398"/>
                    <a:pt x="871" y="415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3"/>
            <p:cNvSpPr/>
            <p:nvPr/>
          </p:nvSpPr>
          <p:spPr>
            <a:xfrm>
              <a:off x="3814274" y="1730501"/>
              <a:ext cx="20791" cy="18718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538" y="0"/>
                  </a:moveTo>
                  <a:cubicBezTo>
                    <a:pt x="258" y="0"/>
                    <a:pt x="0" y="284"/>
                    <a:pt x="132" y="605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1" y="715"/>
                    <a:pt x="971" y="438"/>
                  </a:cubicBezTo>
                  <a:cubicBezTo>
                    <a:pt x="971" y="323"/>
                    <a:pt x="926" y="212"/>
                    <a:pt x="842" y="132"/>
                  </a:cubicBezTo>
                  <a:cubicBezTo>
                    <a:pt x="751" y="40"/>
                    <a:pt x="643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3"/>
            <p:cNvSpPr/>
            <p:nvPr/>
          </p:nvSpPr>
          <p:spPr>
            <a:xfrm>
              <a:off x="3779173" y="1778977"/>
              <a:ext cx="18652" cy="105059"/>
            </a:xfrm>
            <a:custGeom>
              <a:avLst/>
              <a:gdLst/>
              <a:ahLst/>
              <a:cxnLst/>
              <a:rect l="l" t="t" r="r" b="b"/>
              <a:pathLst>
                <a:path w="872" h="491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475"/>
                  </a:lnTo>
                  <a:cubicBezTo>
                    <a:pt x="1" y="4715"/>
                    <a:pt x="196" y="4910"/>
                    <a:pt x="436" y="4910"/>
                  </a:cubicBezTo>
                  <a:cubicBezTo>
                    <a:pt x="676" y="4910"/>
                    <a:pt x="871" y="4715"/>
                    <a:pt x="871" y="4475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3"/>
            <p:cNvSpPr/>
            <p:nvPr/>
          </p:nvSpPr>
          <p:spPr>
            <a:xfrm>
              <a:off x="3458900" y="1730116"/>
              <a:ext cx="18652" cy="137810"/>
            </a:xfrm>
            <a:custGeom>
              <a:avLst/>
              <a:gdLst/>
              <a:ahLst/>
              <a:cxnLst/>
              <a:rect l="l" t="t" r="r" b="b"/>
              <a:pathLst>
                <a:path w="872" h="6442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6007"/>
                  </a:lnTo>
                  <a:cubicBezTo>
                    <a:pt x="1" y="6247"/>
                    <a:pt x="196" y="6442"/>
                    <a:pt x="436" y="6442"/>
                  </a:cubicBezTo>
                  <a:cubicBezTo>
                    <a:pt x="676" y="6442"/>
                    <a:pt x="871" y="6247"/>
                    <a:pt x="871" y="6007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3"/>
            <p:cNvSpPr/>
            <p:nvPr/>
          </p:nvSpPr>
          <p:spPr>
            <a:xfrm>
              <a:off x="3496140" y="1778977"/>
              <a:ext cx="18652" cy="68927"/>
            </a:xfrm>
            <a:custGeom>
              <a:avLst/>
              <a:gdLst/>
              <a:ahLst/>
              <a:cxnLst/>
              <a:rect l="l" t="t" r="r" b="b"/>
              <a:pathLst>
                <a:path w="872" h="3222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2786"/>
                  </a:lnTo>
                  <a:cubicBezTo>
                    <a:pt x="1" y="3026"/>
                    <a:pt x="196" y="3221"/>
                    <a:pt x="436" y="3221"/>
                  </a:cubicBezTo>
                  <a:cubicBezTo>
                    <a:pt x="676" y="3221"/>
                    <a:pt x="871" y="3026"/>
                    <a:pt x="871" y="2786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3"/>
            <p:cNvSpPr/>
            <p:nvPr/>
          </p:nvSpPr>
          <p:spPr>
            <a:xfrm>
              <a:off x="3494001" y="1868312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39" y="1"/>
                  </a:moveTo>
                  <a:cubicBezTo>
                    <a:pt x="259" y="1"/>
                    <a:pt x="0" y="285"/>
                    <a:pt x="132" y="605"/>
                  </a:cubicBezTo>
                  <a:cubicBezTo>
                    <a:pt x="210" y="790"/>
                    <a:pt x="371" y="874"/>
                    <a:pt x="531" y="874"/>
                  </a:cubicBezTo>
                  <a:cubicBezTo>
                    <a:pt x="752" y="874"/>
                    <a:pt x="971" y="714"/>
                    <a:pt x="971" y="438"/>
                  </a:cubicBezTo>
                  <a:cubicBezTo>
                    <a:pt x="971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0" name="Google Shape;610;p73"/>
          <p:cNvPicPr preferRelativeResize="0"/>
          <p:nvPr/>
        </p:nvPicPr>
        <p:blipFill rotWithShape="1">
          <a:blip r:embed="rId3">
            <a:alphaModFix/>
          </a:blip>
          <a:srcRect l="24698" t="-7680" r="21633" b="17849"/>
          <a:stretch/>
        </p:blipFill>
        <p:spPr>
          <a:xfrm>
            <a:off x="5771475" y="887925"/>
            <a:ext cx="3243448" cy="352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4"/>
          <p:cNvSpPr txBox="1">
            <a:spLocks noGrp="1"/>
          </p:cNvSpPr>
          <p:nvPr>
            <p:ph type="title" idx="2"/>
          </p:nvPr>
        </p:nvSpPr>
        <p:spPr>
          <a:xfrm>
            <a:off x="1814000" y="1735200"/>
            <a:ext cx="52764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conclusion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616" name="Google Shape;616;p74"/>
          <p:cNvSpPr/>
          <p:nvPr/>
        </p:nvSpPr>
        <p:spPr>
          <a:xfrm>
            <a:off x="2893225" y="3093825"/>
            <a:ext cx="2525700" cy="2044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cxnSp>
        <p:nvCxnSpPr>
          <p:cNvPr id="617" name="Google Shape;617;p74"/>
          <p:cNvCxnSpPr/>
          <p:nvPr/>
        </p:nvCxnSpPr>
        <p:spPr>
          <a:xfrm>
            <a:off x="2828675" y="114175"/>
            <a:ext cx="281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74"/>
          <p:cNvCxnSpPr/>
          <p:nvPr/>
        </p:nvCxnSpPr>
        <p:spPr>
          <a:xfrm>
            <a:off x="2828675" y="5039675"/>
            <a:ext cx="281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9" name="Google Shape;619;p74"/>
          <p:cNvSpPr/>
          <p:nvPr/>
        </p:nvSpPr>
        <p:spPr>
          <a:xfrm>
            <a:off x="2893225" y="-216625"/>
            <a:ext cx="2525700" cy="2267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75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572000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5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26" name="Google Shape;626;p75"/>
          <p:cNvSpPr txBox="1">
            <a:spLocks noGrp="1"/>
          </p:cNvSpPr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learn from mistakes</a:t>
            </a:r>
            <a:endParaRPr/>
          </a:p>
        </p:txBody>
      </p:sp>
      <p:sp>
        <p:nvSpPr>
          <p:cNvPr id="627" name="Google Shape;627;p75"/>
          <p:cNvSpPr txBox="1">
            <a:spLocks noGrp="1"/>
          </p:cNvSpPr>
          <p:nvPr>
            <p:ph type="subTitle" idx="1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</a:t>
            </a:r>
            <a:endParaRPr/>
          </a:p>
        </p:txBody>
      </p:sp>
      <p:sp>
        <p:nvSpPr>
          <p:cNvPr id="628" name="Google Shape;628;p75"/>
          <p:cNvSpPr txBox="1">
            <a:spLocks noGrp="1"/>
          </p:cNvSpPr>
          <p:nvPr>
            <p:ph type="subTitle" idx="2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style of the brand</a:t>
            </a:r>
            <a:endParaRPr/>
          </a:p>
        </p:txBody>
      </p:sp>
      <p:grpSp>
        <p:nvGrpSpPr>
          <p:cNvPr id="629" name="Google Shape;629;p75"/>
          <p:cNvGrpSpPr/>
          <p:nvPr/>
        </p:nvGrpSpPr>
        <p:grpSpPr>
          <a:xfrm>
            <a:off x="4564839" y="1798105"/>
            <a:ext cx="482700" cy="482700"/>
            <a:chOff x="4018625" y="1812300"/>
            <a:chExt cx="482700" cy="482700"/>
          </a:xfrm>
        </p:grpSpPr>
        <p:sp>
          <p:nvSpPr>
            <p:cNvPr id="630" name="Google Shape;630;p75"/>
            <p:cNvSpPr/>
            <p:nvPr/>
          </p:nvSpPr>
          <p:spPr>
            <a:xfrm>
              <a:off x="4018625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1" name="Google Shape;631;p75"/>
            <p:cNvGrpSpPr/>
            <p:nvPr/>
          </p:nvGrpSpPr>
          <p:grpSpPr>
            <a:xfrm>
              <a:off x="4086971" y="1880652"/>
              <a:ext cx="345997" cy="345997"/>
              <a:chOff x="1756921" y="1509739"/>
              <a:chExt cx="345997" cy="345997"/>
            </a:xfrm>
          </p:grpSpPr>
          <p:sp>
            <p:nvSpPr>
              <p:cNvPr id="632" name="Google Shape;632;p75"/>
              <p:cNvSpPr/>
              <p:nvPr/>
            </p:nvSpPr>
            <p:spPr>
              <a:xfrm>
                <a:off x="1756921" y="1509739"/>
                <a:ext cx="345997" cy="345997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71" extrusionOk="0">
                    <a:moveTo>
                      <a:pt x="5442" y="0"/>
                    </a:moveTo>
                    <a:cubicBezTo>
                      <a:pt x="3977" y="0"/>
                      <a:pt x="2620" y="572"/>
                      <a:pt x="1596" y="1596"/>
                    </a:cubicBezTo>
                    <a:cubicBezTo>
                      <a:pt x="572" y="2620"/>
                      <a:pt x="1" y="3989"/>
                      <a:pt x="1" y="5441"/>
                    </a:cubicBezTo>
                    <a:cubicBezTo>
                      <a:pt x="1" y="6882"/>
                      <a:pt x="572" y="8251"/>
                      <a:pt x="1596" y="9275"/>
                    </a:cubicBezTo>
                    <a:cubicBezTo>
                      <a:pt x="2620" y="10299"/>
                      <a:pt x="3989" y="10871"/>
                      <a:pt x="5442" y="10871"/>
                    </a:cubicBezTo>
                    <a:cubicBezTo>
                      <a:pt x="6882" y="10871"/>
                      <a:pt x="8252" y="10299"/>
                      <a:pt x="9276" y="9275"/>
                    </a:cubicBezTo>
                    <a:cubicBezTo>
                      <a:pt x="10299" y="8251"/>
                      <a:pt x="10871" y="6882"/>
                      <a:pt x="10871" y="5441"/>
                    </a:cubicBezTo>
                    <a:cubicBezTo>
                      <a:pt x="10871" y="5346"/>
                      <a:pt x="10871" y="5263"/>
                      <a:pt x="10859" y="5156"/>
                    </a:cubicBezTo>
                    <a:cubicBezTo>
                      <a:pt x="10859" y="5060"/>
                      <a:pt x="10788" y="5001"/>
                      <a:pt x="10692" y="5001"/>
                    </a:cubicBezTo>
                    <a:cubicBezTo>
                      <a:pt x="10609" y="5001"/>
                      <a:pt x="10549" y="5084"/>
                      <a:pt x="10549" y="5168"/>
                    </a:cubicBezTo>
                    <a:lnTo>
                      <a:pt x="10549" y="5441"/>
                    </a:lnTo>
                    <a:cubicBezTo>
                      <a:pt x="10549" y="6811"/>
                      <a:pt x="10014" y="8085"/>
                      <a:pt x="9037" y="9049"/>
                    </a:cubicBezTo>
                    <a:cubicBezTo>
                      <a:pt x="8073" y="10025"/>
                      <a:pt x="6787" y="10561"/>
                      <a:pt x="5418" y="10561"/>
                    </a:cubicBezTo>
                    <a:cubicBezTo>
                      <a:pt x="4061" y="10561"/>
                      <a:pt x="2775" y="10025"/>
                      <a:pt x="1810" y="9049"/>
                    </a:cubicBezTo>
                    <a:cubicBezTo>
                      <a:pt x="834" y="8085"/>
                      <a:pt x="298" y="6811"/>
                      <a:pt x="298" y="5441"/>
                    </a:cubicBezTo>
                    <a:cubicBezTo>
                      <a:pt x="298" y="4072"/>
                      <a:pt x="834" y="2786"/>
                      <a:pt x="1810" y="1822"/>
                    </a:cubicBezTo>
                    <a:cubicBezTo>
                      <a:pt x="2775" y="858"/>
                      <a:pt x="4061" y="322"/>
                      <a:pt x="5418" y="322"/>
                    </a:cubicBezTo>
                    <a:cubicBezTo>
                      <a:pt x="6632" y="322"/>
                      <a:pt x="7799" y="750"/>
                      <a:pt x="8728" y="1524"/>
                    </a:cubicBezTo>
                    <a:cubicBezTo>
                      <a:pt x="9633" y="2298"/>
                      <a:pt x="10264" y="3358"/>
                      <a:pt x="10466" y="4513"/>
                    </a:cubicBezTo>
                    <a:cubicBezTo>
                      <a:pt x="10476" y="4594"/>
                      <a:pt x="10547" y="4649"/>
                      <a:pt x="10612" y="4649"/>
                    </a:cubicBezTo>
                    <a:cubicBezTo>
                      <a:pt x="10623" y="4649"/>
                      <a:pt x="10634" y="4647"/>
                      <a:pt x="10645" y="4644"/>
                    </a:cubicBezTo>
                    <a:cubicBezTo>
                      <a:pt x="10740" y="4632"/>
                      <a:pt x="10800" y="4548"/>
                      <a:pt x="10776" y="4465"/>
                    </a:cubicBezTo>
                    <a:cubicBezTo>
                      <a:pt x="10561" y="3239"/>
                      <a:pt x="9907" y="2108"/>
                      <a:pt x="8930" y="1286"/>
                    </a:cubicBezTo>
                    <a:cubicBezTo>
                      <a:pt x="7954" y="465"/>
                      <a:pt x="6716" y="0"/>
                      <a:pt x="5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5"/>
              <p:cNvSpPr/>
              <p:nvPr/>
            </p:nvSpPr>
            <p:spPr>
              <a:xfrm>
                <a:off x="1781937" y="1535488"/>
                <a:ext cx="295614" cy="29561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9288" extrusionOk="0">
                    <a:moveTo>
                      <a:pt x="4644" y="1"/>
                    </a:moveTo>
                    <a:cubicBezTo>
                      <a:pt x="3989" y="1"/>
                      <a:pt x="3346" y="132"/>
                      <a:pt x="2751" y="406"/>
                    </a:cubicBezTo>
                    <a:cubicBezTo>
                      <a:pt x="2167" y="656"/>
                      <a:pt x="1667" y="1025"/>
                      <a:pt x="1227" y="1489"/>
                    </a:cubicBezTo>
                    <a:cubicBezTo>
                      <a:pt x="1167" y="1549"/>
                      <a:pt x="1167" y="1656"/>
                      <a:pt x="1251" y="1715"/>
                    </a:cubicBezTo>
                    <a:cubicBezTo>
                      <a:pt x="1278" y="1743"/>
                      <a:pt x="1313" y="1757"/>
                      <a:pt x="1348" y="1757"/>
                    </a:cubicBezTo>
                    <a:cubicBezTo>
                      <a:pt x="1390" y="1757"/>
                      <a:pt x="1433" y="1737"/>
                      <a:pt x="1465" y="1692"/>
                    </a:cubicBezTo>
                    <a:cubicBezTo>
                      <a:pt x="1870" y="1263"/>
                      <a:pt x="2346" y="918"/>
                      <a:pt x="2882" y="680"/>
                    </a:cubicBezTo>
                    <a:cubicBezTo>
                      <a:pt x="3429" y="430"/>
                      <a:pt x="4025" y="310"/>
                      <a:pt x="4644" y="310"/>
                    </a:cubicBezTo>
                    <a:cubicBezTo>
                      <a:pt x="7025" y="310"/>
                      <a:pt x="8966" y="2239"/>
                      <a:pt x="8966" y="4644"/>
                    </a:cubicBezTo>
                    <a:cubicBezTo>
                      <a:pt x="8966" y="7037"/>
                      <a:pt x="7037" y="8978"/>
                      <a:pt x="4644" y="8978"/>
                    </a:cubicBezTo>
                    <a:cubicBezTo>
                      <a:pt x="2263" y="8978"/>
                      <a:pt x="310" y="7037"/>
                      <a:pt x="310" y="4644"/>
                    </a:cubicBezTo>
                    <a:cubicBezTo>
                      <a:pt x="310" y="3799"/>
                      <a:pt x="560" y="2966"/>
                      <a:pt x="1024" y="2263"/>
                    </a:cubicBezTo>
                    <a:cubicBezTo>
                      <a:pt x="1084" y="2192"/>
                      <a:pt x="1072" y="2084"/>
                      <a:pt x="989" y="2037"/>
                    </a:cubicBezTo>
                    <a:cubicBezTo>
                      <a:pt x="963" y="2020"/>
                      <a:pt x="933" y="2012"/>
                      <a:pt x="904" y="2012"/>
                    </a:cubicBezTo>
                    <a:cubicBezTo>
                      <a:pt x="850" y="2012"/>
                      <a:pt x="797" y="2038"/>
                      <a:pt x="774" y="2084"/>
                    </a:cubicBezTo>
                    <a:cubicBezTo>
                      <a:pt x="262" y="2846"/>
                      <a:pt x="0" y="3716"/>
                      <a:pt x="0" y="4644"/>
                    </a:cubicBezTo>
                    <a:cubicBezTo>
                      <a:pt x="0" y="5883"/>
                      <a:pt x="477" y="7049"/>
                      <a:pt x="1346" y="7930"/>
                    </a:cubicBezTo>
                    <a:cubicBezTo>
                      <a:pt x="2227" y="8811"/>
                      <a:pt x="3394" y="9288"/>
                      <a:pt x="4644" y="9288"/>
                    </a:cubicBezTo>
                    <a:cubicBezTo>
                      <a:pt x="5894" y="9288"/>
                      <a:pt x="7049" y="8811"/>
                      <a:pt x="7930" y="7930"/>
                    </a:cubicBezTo>
                    <a:cubicBezTo>
                      <a:pt x="8811" y="7049"/>
                      <a:pt x="9287" y="5894"/>
                      <a:pt x="9287" y="4644"/>
                    </a:cubicBezTo>
                    <a:cubicBezTo>
                      <a:pt x="9287" y="3394"/>
                      <a:pt x="8811" y="2227"/>
                      <a:pt x="7930" y="1346"/>
                    </a:cubicBezTo>
                    <a:cubicBezTo>
                      <a:pt x="7049" y="477"/>
                      <a:pt x="5894" y="1"/>
                      <a:pt x="46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75"/>
              <p:cNvSpPr/>
              <p:nvPr/>
            </p:nvSpPr>
            <p:spPr>
              <a:xfrm>
                <a:off x="1806954" y="1677980"/>
                <a:ext cx="1744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381" y="334"/>
                    </a:lnTo>
                    <a:cubicBezTo>
                      <a:pt x="476" y="334"/>
                      <a:pt x="548" y="251"/>
                      <a:pt x="548" y="167"/>
                    </a:cubicBezTo>
                    <a:cubicBezTo>
                      <a:pt x="548" y="72"/>
                      <a:pt x="476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75"/>
              <p:cNvSpPr/>
              <p:nvPr/>
            </p:nvSpPr>
            <p:spPr>
              <a:xfrm>
                <a:off x="1924429" y="1560122"/>
                <a:ext cx="128106" cy="12848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870"/>
                    </a:lnTo>
                    <a:cubicBezTo>
                      <a:pt x="0" y="3954"/>
                      <a:pt x="72" y="4037"/>
                      <a:pt x="155" y="4037"/>
                    </a:cubicBezTo>
                    <a:lnTo>
                      <a:pt x="3870" y="4037"/>
                    </a:lnTo>
                    <a:cubicBezTo>
                      <a:pt x="3953" y="4037"/>
                      <a:pt x="4024" y="3954"/>
                      <a:pt x="4024" y="3870"/>
                    </a:cubicBezTo>
                    <a:cubicBezTo>
                      <a:pt x="4024" y="3775"/>
                      <a:pt x="3953" y="3704"/>
                      <a:pt x="3870" y="3704"/>
                    </a:cubicBezTo>
                    <a:lnTo>
                      <a:pt x="322" y="3704"/>
                    </a:ln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5"/>
              <p:cNvSpPr/>
              <p:nvPr/>
            </p:nvSpPr>
            <p:spPr>
              <a:xfrm>
                <a:off x="1924811" y="1788644"/>
                <a:ext cx="10630" cy="1782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0" extrusionOk="0">
                    <a:moveTo>
                      <a:pt x="167" y="0"/>
                    </a:moveTo>
                    <a:cubicBezTo>
                      <a:pt x="71" y="0"/>
                      <a:pt x="0" y="84"/>
                      <a:pt x="0" y="167"/>
                    </a:cubicBezTo>
                    <a:lnTo>
                      <a:pt x="0" y="393"/>
                    </a:lnTo>
                    <a:cubicBezTo>
                      <a:pt x="0" y="488"/>
                      <a:pt x="71" y="560"/>
                      <a:pt x="167" y="560"/>
                    </a:cubicBezTo>
                    <a:cubicBezTo>
                      <a:pt x="250" y="560"/>
                      <a:pt x="333" y="488"/>
                      <a:pt x="333" y="393"/>
                    </a:cubicBezTo>
                    <a:lnTo>
                      <a:pt x="333" y="167"/>
                    </a:lnTo>
                    <a:cubicBezTo>
                      <a:pt x="333" y="84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5"/>
              <p:cNvSpPr/>
              <p:nvPr/>
            </p:nvSpPr>
            <p:spPr>
              <a:xfrm>
                <a:off x="1841423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212"/>
                      <a:pt x="60" y="259"/>
                    </a:cubicBezTo>
                    <a:lnTo>
                      <a:pt x="215" y="426"/>
                    </a:lnTo>
                    <a:cubicBezTo>
                      <a:pt x="239" y="462"/>
                      <a:pt x="286" y="474"/>
                      <a:pt x="334" y="474"/>
                    </a:cubicBezTo>
                    <a:cubicBezTo>
                      <a:pt x="370" y="474"/>
                      <a:pt x="405" y="462"/>
                      <a:pt x="453" y="426"/>
                    </a:cubicBezTo>
                    <a:cubicBezTo>
                      <a:pt x="513" y="366"/>
                      <a:pt x="513" y="259"/>
                      <a:pt x="453" y="212"/>
                    </a:cubicBezTo>
                    <a:lnTo>
                      <a:pt x="286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5"/>
              <p:cNvSpPr/>
              <p:nvPr/>
            </p:nvSpPr>
            <p:spPr>
              <a:xfrm>
                <a:off x="2002470" y="1756243"/>
                <a:ext cx="16709" cy="1575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95" extrusionOk="0">
                    <a:moveTo>
                      <a:pt x="175" y="0"/>
                    </a:moveTo>
                    <a:cubicBezTo>
                      <a:pt x="132" y="0"/>
                      <a:pt x="90" y="18"/>
                      <a:pt x="60" y="54"/>
                    </a:cubicBezTo>
                    <a:cubicBezTo>
                      <a:pt x="1" y="113"/>
                      <a:pt x="1" y="221"/>
                      <a:pt x="60" y="280"/>
                    </a:cubicBezTo>
                    <a:lnTo>
                      <a:pt x="227" y="447"/>
                    </a:lnTo>
                    <a:cubicBezTo>
                      <a:pt x="251" y="471"/>
                      <a:pt x="298" y="494"/>
                      <a:pt x="346" y="494"/>
                    </a:cubicBezTo>
                    <a:cubicBezTo>
                      <a:pt x="394" y="494"/>
                      <a:pt x="418" y="471"/>
                      <a:pt x="465" y="447"/>
                    </a:cubicBezTo>
                    <a:cubicBezTo>
                      <a:pt x="525" y="387"/>
                      <a:pt x="525" y="280"/>
                      <a:pt x="465" y="221"/>
                    </a:cubicBezTo>
                    <a:lnTo>
                      <a:pt x="298" y="54"/>
                    </a:lnTo>
                    <a:cubicBezTo>
                      <a:pt x="263" y="18"/>
                      <a:pt x="218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5"/>
              <p:cNvSpPr/>
              <p:nvPr/>
            </p:nvSpPr>
            <p:spPr>
              <a:xfrm>
                <a:off x="2002470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340" y="0"/>
                    </a:moveTo>
                    <a:cubicBezTo>
                      <a:pt x="298" y="0"/>
                      <a:pt x="257" y="15"/>
                      <a:pt x="227" y="45"/>
                    </a:cubicBezTo>
                    <a:lnTo>
                      <a:pt x="60" y="212"/>
                    </a:lnTo>
                    <a:cubicBezTo>
                      <a:pt x="1" y="259"/>
                      <a:pt x="1" y="366"/>
                      <a:pt x="60" y="426"/>
                    </a:cubicBezTo>
                    <a:cubicBezTo>
                      <a:pt x="96" y="462"/>
                      <a:pt x="132" y="474"/>
                      <a:pt x="179" y="474"/>
                    </a:cubicBezTo>
                    <a:cubicBezTo>
                      <a:pt x="227" y="474"/>
                      <a:pt x="251" y="462"/>
                      <a:pt x="287" y="426"/>
                    </a:cubicBezTo>
                    <a:lnTo>
                      <a:pt x="453" y="259"/>
                    </a:lnTo>
                    <a:cubicBezTo>
                      <a:pt x="513" y="212"/>
                      <a:pt x="513" y="104"/>
                      <a:pt x="453" y="45"/>
                    </a:cubicBezTo>
                    <a:cubicBezTo>
                      <a:pt x="423" y="15"/>
                      <a:pt x="382" y="0"/>
                      <a:pt x="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5"/>
              <p:cNvSpPr/>
              <p:nvPr/>
            </p:nvSpPr>
            <p:spPr>
              <a:xfrm>
                <a:off x="1841041" y="1756530"/>
                <a:ext cx="16709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6" extrusionOk="0">
                    <a:moveTo>
                      <a:pt x="352" y="0"/>
                    </a:moveTo>
                    <a:cubicBezTo>
                      <a:pt x="310" y="0"/>
                      <a:pt x="269" y="15"/>
                      <a:pt x="239" y="45"/>
                    </a:cubicBezTo>
                    <a:lnTo>
                      <a:pt x="72" y="212"/>
                    </a:lnTo>
                    <a:cubicBezTo>
                      <a:pt x="1" y="271"/>
                      <a:pt x="1" y="354"/>
                      <a:pt x="60" y="438"/>
                    </a:cubicBezTo>
                    <a:cubicBezTo>
                      <a:pt x="84" y="462"/>
                      <a:pt x="132" y="485"/>
                      <a:pt x="179" y="485"/>
                    </a:cubicBezTo>
                    <a:cubicBezTo>
                      <a:pt x="227" y="485"/>
                      <a:pt x="251" y="462"/>
                      <a:pt x="298" y="438"/>
                    </a:cubicBezTo>
                    <a:lnTo>
                      <a:pt x="465" y="271"/>
                    </a:lnTo>
                    <a:cubicBezTo>
                      <a:pt x="525" y="212"/>
                      <a:pt x="525" y="104"/>
                      <a:pt x="465" y="45"/>
                    </a:cubicBezTo>
                    <a:cubicBezTo>
                      <a:pt x="435" y="15"/>
                      <a:pt x="394" y="0"/>
                      <a:pt x="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5"/>
              <p:cNvSpPr/>
              <p:nvPr/>
            </p:nvSpPr>
            <p:spPr>
              <a:xfrm>
                <a:off x="1816025" y="1632084"/>
                <a:ext cx="17855" cy="1333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9" extrusionOk="0">
                    <a:moveTo>
                      <a:pt x="173" y="0"/>
                    </a:moveTo>
                    <a:cubicBezTo>
                      <a:pt x="110" y="0"/>
                      <a:pt x="51" y="36"/>
                      <a:pt x="25" y="97"/>
                    </a:cubicBezTo>
                    <a:cubicBezTo>
                      <a:pt x="1" y="181"/>
                      <a:pt x="25" y="276"/>
                      <a:pt x="120" y="312"/>
                    </a:cubicBezTo>
                    <a:lnTo>
                      <a:pt x="322" y="395"/>
                    </a:lnTo>
                    <a:cubicBezTo>
                      <a:pt x="334" y="419"/>
                      <a:pt x="370" y="419"/>
                      <a:pt x="382" y="419"/>
                    </a:cubicBezTo>
                    <a:cubicBezTo>
                      <a:pt x="441" y="419"/>
                      <a:pt x="501" y="383"/>
                      <a:pt x="537" y="312"/>
                    </a:cubicBezTo>
                    <a:cubicBezTo>
                      <a:pt x="561" y="228"/>
                      <a:pt x="513" y="133"/>
                      <a:pt x="441" y="97"/>
                    </a:cubicBezTo>
                    <a:lnTo>
                      <a:pt x="239" y="14"/>
                    </a:lnTo>
                    <a:cubicBezTo>
                      <a:pt x="217" y="5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5"/>
              <p:cNvSpPr/>
              <p:nvPr/>
            </p:nvSpPr>
            <p:spPr>
              <a:xfrm>
                <a:off x="2026341" y="1721297"/>
                <a:ext cx="1785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4" extrusionOk="0">
                    <a:moveTo>
                      <a:pt x="179" y="0"/>
                    </a:moveTo>
                    <a:cubicBezTo>
                      <a:pt x="114" y="0"/>
                      <a:pt x="52" y="31"/>
                      <a:pt x="25" y="104"/>
                    </a:cubicBezTo>
                    <a:cubicBezTo>
                      <a:pt x="1" y="176"/>
                      <a:pt x="25" y="283"/>
                      <a:pt x="120" y="307"/>
                    </a:cubicBezTo>
                    <a:lnTo>
                      <a:pt x="322" y="402"/>
                    </a:lnTo>
                    <a:cubicBezTo>
                      <a:pt x="334" y="414"/>
                      <a:pt x="370" y="414"/>
                      <a:pt x="382" y="414"/>
                    </a:cubicBezTo>
                    <a:cubicBezTo>
                      <a:pt x="441" y="414"/>
                      <a:pt x="501" y="378"/>
                      <a:pt x="537" y="307"/>
                    </a:cubicBezTo>
                    <a:cubicBezTo>
                      <a:pt x="560" y="235"/>
                      <a:pt x="537" y="128"/>
                      <a:pt x="441" y="104"/>
                    </a:cubicBezTo>
                    <a:lnTo>
                      <a:pt x="239" y="9"/>
                    </a:lnTo>
                    <a:cubicBezTo>
                      <a:pt x="219" y="3"/>
                      <a:pt x="199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75"/>
              <p:cNvSpPr/>
              <p:nvPr/>
            </p:nvSpPr>
            <p:spPr>
              <a:xfrm>
                <a:off x="1967619" y="1569702"/>
                <a:ext cx="14036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34" extrusionOk="0">
                    <a:moveTo>
                      <a:pt x="267" y="1"/>
                    </a:moveTo>
                    <a:cubicBezTo>
                      <a:pt x="204" y="1"/>
                      <a:pt x="138" y="32"/>
                      <a:pt x="119" y="105"/>
                    </a:cubicBezTo>
                    <a:lnTo>
                      <a:pt x="24" y="307"/>
                    </a:lnTo>
                    <a:cubicBezTo>
                      <a:pt x="0" y="378"/>
                      <a:pt x="24" y="486"/>
                      <a:pt x="119" y="521"/>
                    </a:cubicBezTo>
                    <a:cubicBezTo>
                      <a:pt x="131" y="521"/>
                      <a:pt x="155" y="533"/>
                      <a:pt x="179" y="533"/>
                    </a:cubicBezTo>
                    <a:cubicBezTo>
                      <a:pt x="239" y="533"/>
                      <a:pt x="298" y="498"/>
                      <a:pt x="322" y="426"/>
                    </a:cubicBezTo>
                    <a:lnTo>
                      <a:pt x="417" y="224"/>
                    </a:lnTo>
                    <a:cubicBezTo>
                      <a:pt x="441" y="140"/>
                      <a:pt x="417" y="45"/>
                      <a:pt x="322" y="9"/>
                    </a:cubicBezTo>
                    <a:cubicBezTo>
                      <a:pt x="305" y="4"/>
                      <a:pt x="286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75"/>
              <p:cNvSpPr/>
              <p:nvPr/>
            </p:nvSpPr>
            <p:spPr>
              <a:xfrm>
                <a:off x="1877802" y="1780019"/>
                <a:ext cx="14450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4" extrusionOk="0">
                    <a:moveTo>
                      <a:pt x="279" y="1"/>
                    </a:moveTo>
                    <a:cubicBezTo>
                      <a:pt x="216" y="1"/>
                      <a:pt x="147" y="32"/>
                      <a:pt x="120" y="105"/>
                    </a:cubicBezTo>
                    <a:lnTo>
                      <a:pt x="36" y="307"/>
                    </a:lnTo>
                    <a:cubicBezTo>
                      <a:pt x="1" y="378"/>
                      <a:pt x="48" y="486"/>
                      <a:pt x="120" y="509"/>
                    </a:cubicBezTo>
                    <a:cubicBezTo>
                      <a:pt x="144" y="533"/>
                      <a:pt x="167" y="533"/>
                      <a:pt x="179" y="533"/>
                    </a:cubicBezTo>
                    <a:cubicBezTo>
                      <a:pt x="239" y="533"/>
                      <a:pt x="298" y="497"/>
                      <a:pt x="334" y="426"/>
                    </a:cubicBezTo>
                    <a:lnTo>
                      <a:pt x="417" y="224"/>
                    </a:lnTo>
                    <a:cubicBezTo>
                      <a:pt x="453" y="140"/>
                      <a:pt x="417" y="45"/>
                      <a:pt x="334" y="9"/>
                    </a:cubicBezTo>
                    <a:cubicBezTo>
                      <a:pt x="317" y="4"/>
                      <a:pt x="298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75"/>
              <p:cNvSpPr/>
              <p:nvPr/>
            </p:nvSpPr>
            <p:spPr>
              <a:xfrm>
                <a:off x="1879711" y="1568652"/>
                <a:ext cx="1441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531" extrusionOk="0">
                    <a:moveTo>
                      <a:pt x="169" y="0"/>
                    </a:moveTo>
                    <a:cubicBezTo>
                      <a:pt x="153" y="0"/>
                      <a:pt x="136" y="2"/>
                      <a:pt x="119" y="7"/>
                    </a:cubicBezTo>
                    <a:cubicBezTo>
                      <a:pt x="48" y="42"/>
                      <a:pt x="0" y="138"/>
                      <a:pt x="36" y="221"/>
                    </a:cubicBezTo>
                    <a:lnTo>
                      <a:pt x="119" y="423"/>
                    </a:lnTo>
                    <a:cubicBezTo>
                      <a:pt x="155" y="495"/>
                      <a:pt x="214" y="531"/>
                      <a:pt x="274" y="531"/>
                    </a:cubicBezTo>
                    <a:cubicBezTo>
                      <a:pt x="286" y="531"/>
                      <a:pt x="322" y="531"/>
                      <a:pt x="334" y="519"/>
                    </a:cubicBezTo>
                    <a:cubicBezTo>
                      <a:pt x="405" y="483"/>
                      <a:pt x="453" y="400"/>
                      <a:pt x="417" y="304"/>
                    </a:cubicBezTo>
                    <a:lnTo>
                      <a:pt x="334" y="102"/>
                    </a:lnTo>
                    <a:cubicBezTo>
                      <a:pt x="304" y="43"/>
                      <a:pt x="243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75"/>
              <p:cNvSpPr/>
              <p:nvPr/>
            </p:nvSpPr>
            <p:spPr>
              <a:xfrm>
                <a:off x="1965709" y="1780846"/>
                <a:ext cx="1406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31" extrusionOk="0">
                    <a:moveTo>
                      <a:pt x="189" y="0"/>
                    </a:moveTo>
                    <a:cubicBezTo>
                      <a:pt x="166" y="0"/>
                      <a:pt x="143" y="6"/>
                      <a:pt x="120" y="19"/>
                    </a:cubicBezTo>
                    <a:cubicBezTo>
                      <a:pt x="37" y="43"/>
                      <a:pt x="1" y="138"/>
                      <a:pt x="25" y="221"/>
                    </a:cubicBezTo>
                    <a:lnTo>
                      <a:pt x="120" y="424"/>
                    </a:lnTo>
                    <a:cubicBezTo>
                      <a:pt x="144" y="483"/>
                      <a:pt x="203" y="531"/>
                      <a:pt x="263" y="531"/>
                    </a:cubicBezTo>
                    <a:cubicBezTo>
                      <a:pt x="275" y="531"/>
                      <a:pt x="310" y="531"/>
                      <a:pt x="322" y="519"/>
                    </a:cubicBezTo>
                    <a:cubicBezTo>
                      <a:pt x="394" y="483"/>
                      <a:pt x="441" y="400"/>
                      <a:pt x="418" y="305"/>
                    </a:cubicBezTo>
                    <a:lnTo>
                      <a:pt x="322" y="102"/>
                    </a:lnTo>
                    <a:cubicBezTo>
                      <a:pt x="305" y="42"/>
                      <a:pt x="250" y="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75"/>
              <p:cNvSpPr/>
              <p:nvPr/>
            </p:nvSpPr>
            <p:spPr>
              <a:xfrm>
                <a:off x="2026723" y="1633644"/>
                <a:ext cx="17855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8" extrusionOk="0">
                    <a:moveTo>
                      <a:pt x="387" y="0"/>
                    </a:moveTo>
                    <a:cubicBezTo>
                      <a:pt x="366" y="0"/>
                      <a:pt x="345" y="4"/>
                      <a:pt x="322" y="13"/>
                    </a:cubicBezTo>
                    <a:lnTo>
                      <a:pt x="120" y="96"/>
                    </a:lnTo>
                    <a:cubicBezTo>
                      <a:pt x="48" y="132"/>
                      <a:pt x="1" y="215"/>
                      <a:pt x="25" y="310"/>
                    </a:cubicBezTo>
                    <a:cubicBezTo>
                      <a:pt x="60" y="382"/>
                      <a:pt x="120" y="417"/>
                      <a:pt x="179" y="417"/>
                    </a:cubicBezTo>
                    <a:cubicBezTo>
                      <a:pt x="191" y="417"/>
                      <a:pt x="227" y="417"/>
                      <a:pt x="239" y="394"/>
                    </a:cubicBezTo>
                    <a:lnTo>
                      <a:pt x="441" y="310"/>
                    </a:lnTo>
                    <a:cubicBezTo>
                      <a:pt x="513" y="274"/>
                      <a:pt x="560" y="191"/>
                      <a:pt x="537" y="96"/>
                    </a:cubicBezTo>
                    <a:cubicBezTo>
                      <a:pt x="509" y="41"/>
                      <a:pt x="454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75"/>
              <p:cNvSpPr/>
              <p:nvPr/>
            </p:nvSpPr>
            <p:spPr>
              <a:xfrm>
                <a:off x="1814911" y="1719419"/>
                <a:ext cx="1820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14" extrusionOk="0">
                    <a:moveTo>
                      <a:pt x="382" y="1"/>
                    </a:moveTo>
                    <a:cubicBezTo>
                      <a:pt x="365" y="1"/>
                      <a:pt x="348" y="3"/>
                      <a:pt x="334" y="8"/>
                    </a:cubicBezTo>
                    <a:lnTo>
                      <a:pt x="119" y="104"/>
                    </a:lnTo>
                    <a:cubicBezTo>
                      <a:pt x="48" y="127"/>
                      <a:pt x="0" y="223"/>
                      <a:pt x="36" y="306"/>
                    </a:cubicBezTo>
                    <a:cubicBezTo>
                      <a:pt x="60" y="366"/>
                      <a:pt x="119" y="413"/>
                      <a:pt x="179" y="413"/>
                    </a:cubicBezTo>
                    <a:cubicBezTo>
                      <a:pt x="191" y="413"/>
                      <a:pt x="226" y="413"/>
                      <a:pt x="238" y="389"/>
                    </a:cubicBezTo>
                    <a:lnTo>
                      <a:pt x="453" y="306"/>
                    </a:lnTo>
                    <a:cubicBezTo>
                      <a:pt x="524" y="270"/>
                      <a:pt x="572" y="187"/>
                      <a:pt x="536" y="92"/>
                    </a:cubicBezTo>
                    <a:cubicBezTo>
                      <a:pt x="517" y="35"/>
                      <a:pt x="44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9" name="Google Shape;649;p75"/>
          <p:cNvGrpSpPr/>
          <p:nvPr/>
        </p:nvGrpSpPr>
        <p:grpSpPr>
          <a:xfrm>
            <a:off x="6771575" y="1798105"/>
            <a:ext cx="482700" cy="482700"/>
            <a:chOff x="6531199" y="1812300"/>
            <a:chExt cx="482700" cy="482700"/>
          </a:xfrm>
        </p:grpSpPr>
        <p:sp>
          <p:nvSpPr>
            <p:cNvPr id="650" name="Google Shape;650;p75"/>
            <p:cNvSpPr/>
            <p:nvPr/>
          </p:nvSpPr>
          <p:spPr>
            <a:xfrm>
              <a:off x="6531199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5"/>
            <p:cNvSpPr/>
            <p:nvPr/>
          </p:nvSpPr>
          <p:spPr>
            <a:xfrm>
              <a:off x="6574269" y="1868343"/>
              <a:ext cx="394152" cy="361529"/>
            </a:xfrm>
            <a:custGeom>
              <a:avLst/>
              <a:gdLst/>
              <a:ahLst/>
              <a:cxnLst/>
              <a:rect l="l" t="t" r="r" b="b"/>
              <a:pathLst>
                <a:path w="12384" h="11359" extrusionOk="0">
                  <a:moveTo>
                    <a:pt x="2775" y="1024"/>
                  </a:moveTo>
                  <a:cubicBezTo>
                    <a:pt x="3346" y="1024"/>
                    <a:pt x="3811" y="1501"/>
                    <a:pt x="3811" y="2060"/>
                  </a:cubicBezTo>
                  <a:cubicBezTo>
                    <a:pt x="3811" y="2298"/>
                    <a:pt x="3727" y="2536"/>
                    <a:pt x="3573" y="2727"/>
                  </a:cubicBezTo>
                  <a:cubicBezTo>
                    <a:pt x="3525" y="2786"/>
                    <a:pt x="3513" y="2870"/>
                    <a:pt x="3549" y="2941"/>
                  </a:cubicBezTo>
                  <a:cubicBezTo>
                    <a:pt x="3573" y="3013"/>
                    <a:pt x="3644" y="3060"/>
                    <a:pt x="3727" y="3060"/>
                  </a:cubicBezTo>
                  <a:lnTo>
                    <a:pt x="4096" y="3060"/>
                  </a:lnTo>
                  <a:cubicBezTo>
                    <a:pt x="4120" y="3060"/>
                    <a:pt x="4156" y="3084"/>
                    <a:pt x="4156" y="3120"/>
                  </a:cubicBezTo>
                  <a:lnTo>
                    <a:pt x="4156" y="3370"/>
                  </a:lnTo>
                  <a:cubicBezTo>
                    <a:pt x="4156" y="3406"/>
                    <a:pt x="4120" y="3429"/>
                    <a:pt x="4096" y="3429"/>
                  </a:cubicBezTo>
                  <a:lnTo>
                    <a:pt x="1846" y="3429"/>
                  </a:lnTo>
                  <a:lnTo>
                    <a:pt x="1453" y="3418"/>
                  </a:lnTo>
                  <a:cubicBezTo>
                    <a:pt x="1418" y="3418"/>
                    <a:pt x="1394" y="3382"/>
                    <a:pt x="1394" y="3358"/>
                  </a:cubicBezTo>
                  <a:lnTo>
                    <a:pt x="1394" y="3096"/>
                  </a:lnTo>
                  <a:cubicBezTo>
                    <a:pt x="1394" y="3072"/>
                    <a:pt x="1418" y="3037"/>
                    <a:pt x="1453" y="3037"/>
                  </a:cubicBezTo>
                  <a:lnTo>
                    <a:pt x="3132" y="3037"/>
                  </a:lnTo>
                  <a:cubicBezTo>
                    <a:pt x="3239" y="3037"/>
                    <a:pt x="3323" y="2953"/>
                    <a:pt x="3323" y="2846"/>
                  </a:cubicBezTo>
                  <a:cubicBezTo>
                    <a:pt x="3323" y="2739"/>
                    <a:pt x="3227" y="2656"/>
                    <a:pt x="3132" y="2656"/>
                  </a:cubicBezTo>
                  <a:lnTo>
                    <a:pt x="1906" y="2656"/>
                  </a:lnTo>
                  <a:cubicBezTo>
                    <a:pt x="1787" y="2477"/>
                    <a:pt x="1727" y="2275"/>
                    <a:pt x="1727" y="2060"/>
                  </a:cubicBezTo>
                  <a:cubicBezTo>
                    <a:pt x="1727" y="1477"/>
                    <a:pt x="2203" y="1024"/>
                    <a:pt x="2775" y="1024"/>
                  </a:cubicBezTo>
                  <a:close/>
                  <a:moveTo>
                    <a:pt x="9597" y="1024"/>
                  </a:moveTo>
                  <a:cubicBezTo>
                    <a:pt x="10169" y="1024"/>
                    <a:pt x="10645" y="1501"/>
                    <a:pt x="10645" y="2060"/>
                  </a:cubicBezTo>
                  <a:cubicBezTo>
                    <a:pt x="10645" y="2298"/>
                    <a:pt x="10550" y="2536"/>
                    <a:pt x="10407" y="2727"/>
                  </a:cubicBezTo>
                  <a:cubicBezTo>
                    <a:pt x="10359" y="2786"/>
                    <a:pt x="10347" y="2870"/>
                    <a:pt x="10371" y="2941"/>
                  </a:cubicBezTo>
                  <a:cubicBezTo>
                    <a:pt x="10407" y="3013"/>
                    <a:pt x="10478" y="3060"/>
                    <a:pt x="10550" y="3060"/>
                  </a:cubicBezTo>
                  <a:lnTo>
                    <a:pt x="10931" y="3060"/>
                  </a:lnTo>
                  <a:cubicBezTo>
                    <a:pt x="10954" y="3060"/>
                    <a:pt x="10990" y="3084"/>
                    <a:pt x="10990" y="3120"/>
                  </a:cubicBezTo>
                  <a:lnTo>
                    <a:pt x="10990" y="3370"/>
                  </a:lnTo>
                  <a:cubicBezTo>
                    <a:pt x="10990" y="3406"/>
                    <a:pt x="10954" y="3429"/>
                    <a:pt x="10931" y="3429"/>
                  </a:cubicBezTo>
                  <a:lnTo>
                    <a:pt x="8276" y="3429"/>
                  </a:lnTo>
                  <a:lnTo>
                    <a:pt x="8276" y="3418"/>
                  </a:lnTo>
                  <a:cubicBezTo>
                    <a:pt x="8252" y="3418"/>
                    <a:pt x="8216" y="3382"/>
                    <a:pt x="8216" y="3358"/>
                  </a:cubicBezTo>
                  <a:lnTo>
                    <a:pt x="8216" y="3096"/>
                  </a:lnTo>
                  <a:cubicBezTo>
                    <a:pt x="8216" y="3072"/>
                    <a:pt x="8252" y="3037"/>
                    <a:pt x="8276" y="3037"/>
                  </a:cubicBezTo>
                  <a:lnTo>
                    <a:pt x="9954" y="3037"/>
                  </a:lnTo>
                  <a:cubicBezTo>
                    <a:pt x="10061" y="3037"/>
                    <a:pt x="10157" y="2953"/>
                    <a:pt x="10157" y="2846"/>
                  </a:cubicBezTo>
                  <a:cubicBezTo>
                    <a:pt x="10157" y="2739"/>
                    <a:pt x="10061" y="2656"/>
                    <a:pt x="9954" y="2656"/>
                  </a:cubicBezTo>
                  <a:lnTo>
                    <a:pt x="8740" y="2656"/>
                  </a:lnTo>
                  <a:cubicBezTo>
                    <a:pt x="8621" y="2477"/>
                    <a:pt x="8561" y="2275"/>
                    <a:pt x="8561" y="2060"/>
                  </a:cubicBezTo>
                  <a:cubicBezTo>
                    <a:pt x="8561" y="1477"/>
                    <a:pt x="9038" y="1024"/>
                    <a:pt x="9597" y="1024"/>
                  </a:cubicBezTo>
                  <a:close/>
                  <a:moveTo>
                    <a:pt x="6192" y="2691"/>
                  </a:moveTo>
                  <a:cubicBezTo>
                    <a:pt x="6763" y="2691"/>
                    <a:pt x="7240" y="3167"/>
                    <a:pt x="7240" y="3727"/>
                  </a:cubicBezTo>
                  <a:cubicBezTo>
                    <a:pt x="7240" y="3965"/>
                    <a:pt x="7144" y="4203"/>
                    <a:pt x="7002" y="4394"/>
                  </a:cubicBezTo>
                  <a:cubicBezTo>
                    <a:pt x="6954" y="4453"/>
                    <a:pt x="6942" y="4537"/>
                    <a:pt x="6966" y="4608"/>
                  </a:cubicBezTo>
                  <a:cubicBezTo>
                    <a:pt x="7002" y="4680"/>
                    <a:pt x="7073" y="4727"/>
                    <a:pt x="7144" y="4727"/>
                  </a:cubicBezTo>
                  <a:lnTo>
                    <a:pt x="7514" y="4727"/>
                  </a:lnTo>
                  <a:cubicBezTo>
                    <a:pt x="7549" y="4727"/>
                    <a:pt x="7573" y="4751"/>
                    <a:pt x="7573" y="4787"/>
                  </a:cubicBezTo>
                  <a:lnTo>
                    <a:pt x="7573" y="5037"/>
                  </a:lnTo>
                  <a:cubicBezTo>
                    <a:pt x="7573" y="5072"/>
                    <a:pt x="7549" y="5096"/>
                    <a:pt x="7514" y="5096"/>
                  </a:cubicBezTo>
                  <a:lnTo>
                    <a:pt x="4870" y="5096"/>
                  </a:lnTo>
                  <a:lnTo>
                    <a:pt x="4870" y="5084"/>
                  </a:lnTo>
                  <a:cubicBezTo>
                    <a:pt x="4847" y="5084"/>
                    <a:pt x="4811" y="5049"/>
                    <a:pt x="4811" y="5025"/>
                  </a:cubicBezTo>
                  <a:lnTo>
                    <a:pt x="4811" y="4775"/>
                  </a:lnTo>
                  <a:cubicBezTo>
                    <a:pt x="4811" y="4739"/>
                    <a:pt x="4847" y="4715"/>
                    <a:pt x="4870" y="4715"/>
                  </a:cubicBezTo>
                  <a:lnTo>
                    <a:pt x="6549" y="4715"/>
                  </a:lnTo>
                  <a:cubicBezTo>
                    <a:pt x="6656" y="4715"/>
                    <a:pt x="6740" y="4620"/>
                    <a:pt x="6740" y="4513"/>
                  </a:cubicBezTo>
                  <a:cubicBezTo>
                    <a:pt x="6740" y="4418"/>
                    <a:pt x="6656" y="4322"/>
                    <a:pt x="6549" y="4322"/>
                  </a:cubicBezTo>
                  <a:lnTo>
                    <a:pt x="5335" y="4322"/>
                  </a:lnTo>
                  <a:cubicBezTo>
                    <a:pt x="5216" y="4144"/>
                    <a:pt x="5156" y="3941"/>
                    <a:pt x="5156" y="3727"/>
                  </a:cubicBezTo>
                  <a:cubicBezTo>
                    <a:pt x="5156" y="3144"/>
                    <a:pt x="5632" y="2691"/>
                    <a:pt x="6192" y="2691"/>
                  </a:cubicBezTo>
                  <a:close/>
                  <a:moveTo>
                    <a:pt x="3477" y="3799"/>
                  </a:moveTo>
                  <a:cubicBezTo>
                    <a:pt x="3442" y="4203"/>
                    <a:pt x="3442" y="5072"/>
                    <a:pt x="3870" y="6335"/>
                  </a:cubicBezTo>
                  <a:lnTo>
                    <a:pt x="1703" y="6335"/>
                  </a:lnTo>
                  <a:cubicBezTo>
                    <a:pt x="2132" y="5072"/>
                    <a:pt x="2132" y="4203"/>
                    <a:pt x="2108" y="3799"/>
                  </a:cubicBezTo>
                  <a:close/>
                  <a:moveTo>
                    <a:pt x="10288" y="3799"/>
                  </a:moveTo>
                  <a:cubicBezTo>
                    <a:pt x="10264" y="4203"/>
                    <a:pt x="10264" y="5072"/>
                    <a:pt x="10693" y="6335"/>
                  </a:cubicBezTo>
                  <a:lnTo>
                    <a:pt x="8514" y="6335"/>
                  </a:lnTo>
                  <a:cubicBezTo>
                    <a:pt x="8954" y="5072"/>
                    <a:pt x="8966" y="4203"/>
                    <a:pt x="8918" y="3799"/>
                  </a:cubicBezTo>
                  <a:close/>
                  <a:moveTo>
                    <a:pt x="4037" y="6739"/>
                  </a:moveTo>
                  <a:lnTo>
                    <a:pt x="4096" y="7097"/>
                  </a:lnTo>
                  <a:lnTo>
                    <a:pt x="1489" y="7097"/>
                  </a:lnTo>
                  <a:lnTo>
                    <a:pt x="1549" y="6739"/>
                  </a:lnTo>
                  <a:close/>
                  <a:moveTo>
                    <a:pt x="10859" y="6739"/>
                  </a:moveTo>
                  <a:lnTo>
                    <a:pt x="10919" y="7097"/>
                  </a:lnTo>
                  <a:lnTo>
                    <a:pt x="8311" y="7097"/>
                  </a:lnTo>
                  <a:lnTo>
                    <a:pt x="8371" y="6739"/>
                  </a:lnTo>
                  <a:close/>
                  <a:moveTo>
                    <a:pt x="6883" y="5465"/>
                  </a:moveTo>
                  <a:cubicBezTo>
                    <a:pt x="6847" y="5870"/>
                    <a:pt x="6847" y="6739"/>
                    <a:pt x="7287" y="8001"/>
                  </a:cubicBezTo>
                  <a:lnTo>
                    <a:pt x="5108" y="8001"/>
                  </a:lnTo>
                  <a:cubicBezTo>
                    <a:pt x="5537" y="6751"/>
                    <a:pt x="5537" y="5870"/>
                    <a:pt x="5513" y="5465"/>
                  </a:cubicBezTo>
                  <a:close/>
                  <a:moveTo>
                    <a:pt x="4513" y="7478"/>
                  </a:moveTo>
                  <a:lnTo>
                    <a:pt x="4668" y="8049"/>
                  </a:lnTo>
                  <a:lnTo>
                    <a:pt x="4668" y="8061"/>
                  </a:lnTo>
                  <a:cubicBezTo>
                    <a:pt x="4632" y="8085"/>
                    <a:pt x="4608" y="8132"/>
                    <a:pt x="4608" y="8180"/>
                  </a:cubicBezTo>
                  <a:lnTo>
                    <a:pt x="4525" y="8561"/>
                  </a:lnTo>
                  <a:lnTo>
                    <a:pt x="775" y="8561"/>
                  </a:lnTo>
                  <a:lnTo>
                    <a:pt x="1072" y="7478"/>
                  </a:lnTo>
                  <a:close/>
                  <a:moveTo>
                    <a:pt x="11335" y="7478"/>
                  </a:moveTo>
                  <a:lnTo>
                    <a:pt x="11633" y="8561"/>
                  </a:lnTo>
                  <a:lnTo>
                    <a:pt x="7883" y="8561"/>
                  </a:lnTo>
                  <a:lnTo>
                    <a:pt x="7799" y="8180"/>
                  </a:lnTo>
                  <a:cubicBezTo>
                    <a:pt x="7787" y="8120"/>
                    <a:pt x="7764" y="8085"/>
                    <a:pt x="7740" y="8049"/>
                  </a:cubicBezTo>
                  <a:lnTo>
                    <a:pt x="7895" y="7478"/>
                  </a:lnTo>
                  <a:close/>
                  <a:moveTo>
                    <a:pt x="7442" y="8394"/>
                  </a:moveTo>
                  <a:lnTo>
                    <a:pt x="7502" y="8752"/>
                  </a:lnTo>
                  <a:lnTo>
                    <a:pt x="4906" y="8752"/>
                  </a:lnTo>
                  <a:lnTo>
                    <a:pt x="4966" y="8394"/>
                  </a:lnTo>
                  <a:close/>
                  <a:moveTo>
                    <a:pt x="4132" y="8954"/>
                  </a:moveTo>
                  <a:lnTo>
                    <a:pt x="4037" y="9311"/>
                  </a:lnTo>
                  <a:lnTo>
                    <a:pt x="406" y="9311"/>
                  </a:lnTo>
                  <a:lnTo>
                    <a:pt x="406" y="8954"/>
                  </a:lnTo>
                  <a:close/>
                  <a:moveTo>
                    <a:pt x="12002" y="8954"/>
                  </a:moveTo>
                  <a:lnTo>
                    <a:pt x="12002" y="9311"/>
                  </a:lnTo>
                  <a:lnTo>
                    <a:pt x="8371" y="9311"/>
                  </a:lnTo>
                  <a:lnTo>
                    <a:pt x="8276" y="8954"/>
                  </a:lnTo>
                  <a:close/>
                  <a:moveTo>
                    <a:pt x="7906" y="9144"/>
                  </a:moveTo>
                  <a:lnTo>
                    <a:pt x="8204" y="10228"/>
                  </a:lnTo>
                  <a:lnTo>
                    <a:pt x="4192" y="10228"/>
                  </a:lnTo>
                  <a:lnTo>
                    <a:pt x="4489" y="9144"/>
                  </a:lnTo>
                  <a:close/>
                  <a:moveTo>
                    <a:pt x="8573" y="10621"/>
                  </a:moveTo>
                  <a:lnTo>
                    <a:pt x="8573" y="10978"/>
                  </a:lnTo>
                  <a:lnTo>
                    <a:pt x="3799" y="10978"/>
                  </a:lnTo>
                  <a:lnTo>
                    <a:pt x="3799" y="10621"/>
                  </a:lnTo>
                  <a:close/>
                  <a:moveTo>
                    <a:pt x="9621" y="0"/>
                  </a:moveTo>
                  <a:cubicBezTo>
                    <a:pt x="9514" y="0"/>
                    <a:pt x="9430" y="96"/>
                    <a:pt x="9430" y="203"/>
                  </a:cubicBezTo>
                  <a:lnTo>
                    <a:pt x="9430" y="596"/>
                  </a:lnTo>
                  <a:cubicBezTo>
                    <a:pt x="8728" y="691"/>
                    <a:pt x="8180" y="1298"/>
                    <a:pt x="8180" y="2024"/>
                  </a:cubicBezTo>
                  <a:cubicBezTo>
                    <a:pt x="8180" y="2239"/>
                    <a:pt x="8216" y="2441"/>
                    <a:pt x="8311" y="2620"/>
                  </a:cubicBezTo>
                  <a:lnTo>
                    <a:pt x="8299" y="2620"/>
                  </a:lnTo>
                  <a:cubicBezTo>
                    <a:pt x="8037" y="2620"/>
                    <a:pt x="7835" y="2834"/>
                    <a:pt x="7835" y="3084"/>
                  </a:cubicBezTo>
                  <a:lnTo>
                    <a:pt x="7835" y="3334"/>
                  </a:lnTo>
                  <a:cubicBezTo>
                    <a:pt x="7835" y="3596"/>
                    <a:pt x="8037" y="3799"/>
                    <a:pt x="8299" y="3799"/>
                  </a:cubicBezTo>
                  <a:lnTo>
                    <a:pt x="8549" y="3799"/>
                  </a:lnTo>
                  <a:cubicBezTo>
                    <a:pt x="8573" y="4144"/>
                    <a:pt x="8597" y="5037"/>
                    <a:pt x="8121" y="6358"/>
                  </a:cubicBezTo>
                  <a:cubicBezTo>
                    <a:pt x="8073" y="6394"/>
                    <a:pt x="8037" y="6442"/>
                    <a:pt x="8026" y="6501"/>
                  </a:cubicBezTo>
                  <a:lnTo>
                    <a:pt x="7918" y="7073"/>
                  </a:lnTo>
                  <a:lnTo>
                    <a:pt x="7764" y="7073"/>
                  </a:lnTo>
                  <a:cubicBezTo>
                    <a:pt x="7668" y="7073"/>
                    <a:pt x="7597" y="7132"/>
                    <a:pt x="7561" y="7228"/>
                  </a:cubicBezTo>
                  <a:lnTo>
                    <a:pt x="7525" y="7394"/>
                  </a:lnTo>
                  <a:cubicBezTo>
                    <a:pt x="7252" y="6418"/>
                    <a:pt x="7264" y="5751"/>
                    <a:pt x="7299" y="5465"/>
                  </a:cubicBezTo>
                  <a:lnTo>
                    <a:pt x="7549" y="5465"/>
                  </a:lnTo>
                  <a:cubicBezTo>
                    <a:pt x="7799" y="5465"/>
                    <a:pt x="8014" y="5263"/>
                    <a:pt x="8014" y="5013"/>
                  </a:cubicBezTo>
                  <a:lnTo>
                    <a:pt x="8014" y="4751"/>
                  </a:lnTo>
                  <a:cubicBezTo>
                    <a:pt x="8014" y="4501"/>
                    <a:pt x="7799" y="4287"/>
                    <a:pt x="7549" y="4287"/>
                  </a:cubicBezTo>
                  <a:lnTo>
                    <a:pt x="7537" y="4287"/>
                  </a:lnTo>
                  <a:cubicBezTo>
                    <a:pt x="7621" y="4108"/>
                    <a:pt x="7668" y="3906"/>
                    <a:pt x="7668" y="3691"/>
                  </a:cubicBezTo>
                  <a:cubicBezTo>
                    <a:pt x="7668" y="2965"/>
                    <a:pt x="7121" y="2358"/>
                    <a:pt x="6418" y="2263"/>
                  </a:cubicBezTo>
                  <a:lnTo>
                    <a:pt x="6418" y="1882"/>
                  </a:lnTo>
                  <a:cubicBezTo>
                    <a:pt x="6418" y="1774"/>
                    <a:pt x="6335" y="1691"/>
                    <a:pt x="6228" y="1691"/>
                  </a:cubicBezTo>
                  <a:cubicBezTo>
                    <a:pt x="6121" y="1691"/>
                    <a:pt x="6037" y="1774"/>
                    <a:pt x="6037" y="1882"/>
                  </a:cubicBezTo>
                  <a:lnTo>
                    <a:pt x="6037" y="2286"/>
                  </a:lnTo>
                  <a:cubicBezTo>
                    <a:pt x="5335" y="2370"/>
                    <a:pt x="4787" y="2989"/>
                    <a:pt x="4787" y="3715"/>
                  </a:cubicBezTo>
                  <a:cubicBezTo>
                    <a:pt x="4787" y="3918"/>
                    <a:pt x="4823" y="4132"/>
                    <a:pt x="4918" y="4310"/>
                  </a:cubicBezTo>
                  <a:lnTo>
                    <a:pt x="4906" y="4310"/>
                  </a:lnTo>
                  <a:cubicBezTo>
                    <a:pt x="4644" y="4310"/>
                    <a:pt x="4442" y="4513"/>
                    <a:pt x="4442" y="4775"/>
                  </a:cubicBezTo>
                  <a:lnTo>
                    <a:pt x="4442" y="5025"/>
                  </a:lnTo>
                  <a:cubicBezTo>
                    <a:pt x="4442" y="5275"/>
                    <a:pt x="4644" y="5489"/>
                    <a:pt x="4906" y="5489"/>
                  </a:cubicBezTo>
                  <a:lnTo>
                    <a:pt x="5156" y="5489"/>
                  </a:lnTo>
                  <a:cubicBezTo>
                    <a:pt x="5180" y="5763"/>
                    <a:pt x="5180" y="6442"/>
                    <a:pt x="4930" y="7406"/>
                  </a:cubicBezTo>
                  <a:lnTo>
                    <a:pt x="4882" y="7239"/>
                  </a:lnTo>
                  <a:cubicBezTo>
                    <a:pt x="4858" y="7156"/>
                    <a:pt x="4787" y="7097"/>
                    <a:pt x="4692" y="7097"/>
                  </a:cubicBezTo>
                  <a:lnTo>
                    <a:pt x="4525" y="7097"/>
                  </a:lnTo>
                  <a:lnTo>
                    <a:pt x="4430" y="6513"/>
                  </a:lnTo>
                  <a:cubicBezTo>
                    <a:pt x="4406" y="6454"/>
                    <a:pt x="4382" y="6406"/>
                    <a:pt x="4335" y="6382"/>
                  </a:cubicBezTo>
                  <a:cubicBezTo>
                    <a:pt x="3858" y="5049"/>
                    <a:pt x="3870" y="4156"/>
                    <a:pt x="3906" y="3822"/>
                  </a:cubicBezTo>
                  <a:lnTo>
                    <a:pt x="4156" y="3822"/>
                  </a:lnTo>
                  <a:cubicBezTo>
                    <a:pt x="4406" y="3822"/>
                    <a:pt x="4620" y="3608"/>
                    <a:pt x="4620" y="3358"/>
                  </a:cubicBezTo>
                  <a:lnTo>
                    <a:pt x="4620" y="3108"/>
                  </a:lnTo>
                  <a:cubicBezTo>
                    <a:pt x="4620" y="2846"/>
                    <a:pt x="4406" y="2644"/>
                    <a:pt x="4156" y="2644"/>
                  </a:cubicBezTo>
                  <a:lnTo>
                    <a:pt x="4144" y="2644"/>
                  </a:lnTo>
                  <a:cubicBezTo>
                    <a:pt x="4227" y="2465"/>
                    <a:pt x="4275" y="2251"/>
                    <a:pt x="4275" y="2048"/>
                  </a:cubicBezTo>
                  <a:cubicBezTo>
                    <a:pt x="4275" y="1322"/>
                    <a:pt x="3727" y="703"/>
                    <a:pt x="3025" y="620"/>
                  </a:cubicBezTo>
                  <a:lnTo>
                    <a:pt x="3025" y="215"/>
                  </a:lnTo>
                  <a:cubicBezTo>
                    <a:pt x="3025" y="108"/>
                    <a:pt x="2942" y="24"/>
                    <a:pt x="2834" y="24"/>
                  </a:cubicBezTo>
                  <a:cubicBezTo>
                    <a:pt x="2727" y="24"/>
                    <a:pt x="2644" y="108"/>
                    <a:pt x="2644" y="215"/>
                  </a:cubicBezTo>
                  <a:lnTo>
                    <a:pt x="2644" y="620"/>
                  </a:lnTo>
                  <a:cubicBezTo>
                    <a:pt x="1941" y="703"/>
                    <a:pt x="1394" y="1322"/>
                    <a:pt x="1394" y="2048"/>
                  </a:cubicBezTo>
                  <a:cubicBezTo>
                    <a:pt x="1394" y="2251"/>
                    <a:pt x="1429" y="2465"/>
                    <a:pt x="1525" y="2644"/>
                  </a:cubicBezTo>
                  <a:lnTo>
                    <a:pt x="1513" y="2644"/>
                  </a:lnTo>
                  <a:cubicBezTo>
                    <a:pt x="1251" y="2644"/>
                    <a:pt x="1048" y="2846"/>
                    <a:pt x="1048" y="3108"/>
                  </a:cubicBezTo>
                  <a:lnTo>
                    <a:pt x="1048" y="3358"/>
                  </a:lnTo>
                  <a:cubicBezTo>
                    <a:pt x="1048" y="3608"/>
                    <a:pt x="1251" y="3822"/>
                    <a:pt x="1513" y="3822"/>
                  </a:cubicBezTo>
                  <a:lnTo>
                    <a:pt x="1763" y="3822"/>
                  </a:lnTo>
                  <a:cubicBezTo>
                    <a:pt x="1787" y="4156"/>
                    <a:pt x="1810" y="5049"/>
                    <a:pt x="1334" y="6382"/>
                  </a:cubicBezTo>
                  <a:cubicBezTo>
                    <a:pt x="1287" y="6406"/>
                    <a:pt x="1251" y="6454"/>
                    <a:pt x="1239" y="6513"/>
                  </a:cubicBezTo>
                  <a:lnTo>
                    <a:pt x="1132" y="7097"/>
                  </a:lnTo>
                  <a:lnTo>
                    <a:pt x="977" y="7097"/>
                  </a:lnTo>
                  <a:cubicBezTo>
                    <a:pt x="882" y="7097"/>
                    <a:pt x="810" y="7156"/>
                    <a:pt x="775" y="7239"/>
                  </a:cubicBezTo>
                  <a:lnTo>
                    <a:pt x="417" y="8561"/>
                  </a:lnTo>
                  <a:lnTo>
                    <a:pt x="203" y="8561"/>
                  </a:lnTo>
                  <a:cubicBezTo>
                    <a:pt x="96" y="8561"/>
                    <a:pt x="1" y="8656"/>
                    <a:pt x="1" y="8763"/>
                  </a:cubicBezTo>
                  <a:lnTo>
                    <a:pt x="1" y="9502"/>
                  </a:lnTo>
                  <a:cubicBezTo>
                    <a:pt x="1" y="9609"/>
                    <a:pt x="96" y="9692"/>
                    <a:pt x="203" y="9692"/>
                  </a:cubicBezTo>
                  <a:lnTo>
                    <a:pt x="3918" y="9692"/>
                  </a:lnTo>
                  <a:lnTo>
                    <a:pt x="3775" y="10228"/>
                  </a:lnTo>
                  <a:lnTo>
                    <a:pt x="3620" y="10228"/>
                  </a:lnTo>
                  <a:cubicBezTo>
                    <a:pt x="3513" y="10228"/>
                    <a:pt x="3430" y="10323"/>
                    <a:pt x="3430" y="10430"/>
                  </a:cubicBezTo>
                  <a:lnTo>
                    <a:pt x="3430" y="11168"/>
                  </a:lnTo>
                  <a:cubicBezTo>
                    <a:pt x="3430" y="11276"/>
                    <a:pt x="3513" y="11359"/>
                    <a:pt x="3620" y="11359"/>
                  </a:cubicBezTo>
                  <a:lnTo>
                    <a:pt x="8788" y="11359"/>
                  </a:lnTo>
                  <a:cubicBezTo>
                    <a:pt x="8895" y="11359"/>
                    <a:pt x="8978" y="11276"/>
                    <a:pt x="8978" y="11168"/>
                  </a:cubicBezTo>
                  <a:lnTo>
                    <a:pt x="8978" y="10430"/>
                  </a:lnTo>
                  <a:cubicBezTo>
                    <a:pt x="8978" y="10323"/>
                    <a:pt x="8895" y="10228"/>
                    <a:pt x="8788" y="10228"/>
                  </a:cubicBezTo>
                  <a:lnTo>
                    <a:pt x="8621" y="10228"/>
                  </a:lnTo>
                  <a:lnTo>
                    <a:pt x="8478" y="9692"/>
                  </a:lnTo>
                  <a:lnTo>
                    <a:pt x="12193" y="9692"/>
                  </a:lnTo>
                  <a:cubicBezTo>
                    <a:pt x="12300" y="9692"/>
                    <a:pt x="12383" y="9609"/>
                    <a:pt x="12383" y="9502"/>
                  </a:cubicBezTo>
                  <a:lnTo>
                    <a:pt x="12383" y="8763"/>
                  </a:lnTo>
                  <a:cubicBezTo>
                    <a:pt x="12383" y="8656"/>
                    <a:pt x="12300" y="8561"/>
                    <a:pt x="12193" y="8561"/>
                  </a:cubicBezTo>
                  <a:lnTo>
                    <a:pt x="12026" y="8561"/>
                  </a:lnTo>
                  <a:lnTo>
                    <a:pt x="11669" y="7239"/>
                  </a:lnTo>
                  <a:cubicBezTo>
                    <a:pt x="11645" y="7156"/>
                    <a:pt x="11574" y="7097"/>
                    <a:pt x="11478" y="7097"/>
                  </a:cubicBezTo>
                  <a:lnTo>
                    <a:pt x="11312" y="7097"/>
                  </a:lnTo>
                  <a:lnTo>
                    <a:pt x="11216" y="6501"/>
                  </a:lnTo>
                  <a:cubicBezTo>
                    <a:pt x="11193" y="6442"/>
                    <a:pt x="11169" y="6394"/>
                    <a:pt x="11121" y="6358"/>
                  </a:cubicBezTo>
                  <a:cubicBezTo>
                    <a:pt x="10645" y="5037"/>
                    <a:pt x="10657" y="4144"/>
                    <a:pt x="10693" y="3799"/>
                  </a:cubicBezTo>
                  <a:lnTo>
                    <a:pt x="10943" y="3799"/>
                  </a:lnTo>
                  <a:cubicBezTo>
                    <a:pt x="11193" y="3799"/>
                    <a:pt x="11407" y="3596"/>
                    <a:pt x="11407" y="3334"/>
                  </a:cubicBezTo>
                  <a:lnTo>
                    <a:pt x="11407" y="3084"/>
                  </a:lnTo>
                  <a:cubicBezTo>
                    <a:pt x="11407" y="2834"/>
                    <a:pt x="11193" y="2620"/>
                    <a:pt x="10943" y="2620"/>
                  </a:cubicBezTo>
                  <a:lnTo>
                    <a:pt x="10931" y="2620"/>
                  </a:lnTo>
                  <a:cubicBezTo>
                    <a:pt x="11014" y="2441"/>
                    <a:pt x="11062" y="2239"/>
                    <a:pt x="11062" y="2024"/>
                  </a:cubicBezTo>
                  <a:cubicBezTo>
                    <a:pt x="11062" y="1298"/>
                    <a:pt x="10514" y="691"/>
                    <a:pt x="9811" y="596"/>
                  </a:cubicBezTo>
                  <a:lnTo>
                    <a:pt x="9811" y="203"/>
                  </a:lnTo>
                  <a:cubicBezTo>
                    <a:pt x="9811" y="96"/>
                    <a:pt x="9728" y="0"/>
                    <a:pt x="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2" name="Google Shape;652;p75"/>
          <p:cNvCxnSpPr/>
          <p:nvPr/>
        </p:nvCxnSpPr>
        <p:spPr>
          <a:xfrm rot="10800000">
            <a:off x="9042772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75"/>
          <p:cNvCxnSpPr/>
          <p:nvPr/>
        </p:nvCxnSpPr>
        <p:spPr>
          <a:xfrm>
            <a:off x="4571486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75"/>
          <p:cNvCxnSpPr/>
          <p:nvPr/>
        </p:nvCxnSpPr>
        <p:spPr>
          <a:xfrm>
            <a:off x="4571486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75"/>
          <p:cNvCxnSpPr/>
          <p:nvPr/>
        </p:nvCxnSpPr>
        <p:spPr>
          <a:xfrm rot="10800000">
            <a:off x="9042772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75"/>
          <p:cNvCxnSpPr/>
          <p:nvPr/>
        </p:nvCxnSpPr>
        <p:spPr>
          <a:xfrm>
            <a:off x="7636668" y="257888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7" name="Google Shape;657;p75"/>
          <p:cNvCxnSpPr/>
          <p:nvPr/>
        </p:nvCxnSpPr>
        <p:spPr>
          <a:xfrm>
            <a:off x="5244625" y="2566275"/>
            <a:ext cx="111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58" name="Google Shape;658;p75"/>
          <p:cNvSpPr txBox="1">
            <a:spLocks noGrp="1"/>
          </p:cNvSpPr>
          <p:nvPr>
            <p:ph type="subTitle" idx="3"/>
          </p:nvPr>
        </p:nvSpPr>
        <p:spPr>
          <a:xfrm>
            <a:off x="6440650" y="2354938"/>
            <a:ext cx="11190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</a:t>
            </a:r>
            <a:endParaRPr/>
          </a:p>
        </p:txBody>
      </p:sp>
      <p:sp>
        <p:nvSpPr>
          <p:cNvPr id="659" name="Google Shape;659;p75"/>
          <p:cNvSpPr txBox="1">
            <a:spLocks noGrp="1"/>
          </p:cNvSpPr>
          <p:nvPr>
            <p:ph type="subTitle" idx="4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Eliminate the negative effects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76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-20477" y="-17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6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6" name="Google Shape;666;p76"/>
          <p:cNvSpPr txBox="1">
            <a:spLocks noGrp="1"/>
          </p:cNvSpPr>
          <p:nvPr>
            <p:ph type="subTitle" idx="1"/>
          </p:nvPr>
        </p:nvSpPr>
        <p:spPr>
          <a:xfrm>
            <a:off x="1330487" y="2352950"/>
            <a:ext cx="11190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</a:t>
            </a:r>
            <a:endParaRPr/>
          </a:p>
        </p:txBody>
      </p:sp>
      <p:sp>
        <p:nvSpPr>
          <p:cNvPr id="667" name="Google Shape;667;p76"/>
          <p:cNvSpPr txBox="1">
            <a:spLocks noGrp="1"/>
          </p:cNvSpPr>
          <p:nvPr>
            <p:ph type="subTitle" idx="2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good relations with the public</a:t>
            </a:r>
            <a:endParaRPr/>
          </a:p>
        </p:txBody>
      </p:sp>
      <p:grpSp>
        <p:nvGrpSpPr>
          <p:cNvPr id="668" name="Google Shape;668;p76"/>
          <p:cNvGrpSpPr/>
          <p:nvPr/>
        </p:nvGrpSpPr>
        <p:grpSpPr>
          <a:xfrm>
            <a:off x="1631114" y="1795614"/>
            <a:ext cx="482700" cy="482700"/>
            <a:chOff x="1672023" y="1812300"/>
            <a:chExt cx="482700" cy="482700"/>
          </a:xfrm>
        </p:grpSpPr>
        <p:sp>
          <p:nvSpPr>
            <p:cNvPr id="669" name="Google Shape;669;p76"/>
            <p:cNvSpPr/>
            <p:nvPr/>
          </p:nvSpPr>
          <p:spPr>
            <a:xfrm>
              <a:off x="1672023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76"/>
            <p:cNvSpPr/>
            <p:nvPr/>
          </p:nvSpPr>
          <p:spPr>
            <a:xfrm>
              <a:off x="1705890" y="1871912"/>
              <a:ext cx="414967" cy="378970"/>
            </a:xfrm>
            <a:custGeom>
              <a:avLst/>
              <a:gdLst/>
              <a:ahLst/>
              <a:cxnLst/>
              <a:rect l="l" t="t" r="r" b="b"/>
              <a:pathLst>
                <a:path w="13038" h="11907" extrusionOk="0">
                  <a:moveTo>
                    <a:pt x="6632" y="369"/>
                  </a:moveTo>
                  <a:cubicBezTo>
                    <a:pt x="6680" y="369"/>
                    <a:pt x="6704" y="405"/>
                    <a:pt x="6704" y="441"/>
                  </a:cubicBezTo>
                  <a:lnTo>
                    <a:pt x="6704" y="881"/>
                  </a:lnTo>
                  <a:cubicBezTo>
                    <a:pt x="6644" y="864"/>
                    <a:pt x="6582" y="855"/>
                    <a:pt x="6519" y="855"/>
                  </a:cubicBezTo>
                  <a:cubicBezTo>
                    <a:pt x="6457" y="855"/>
                    <a:pt x="6394" y="864"/>
                    <a:pt x="6335" y="881"/>
                  </a:cubicBezTo>
                  <a:lnTo>
                    <a:pt x="6335" y="441"/>
                  </a:lnTo>
                  <a:lnTo>
                    <a:pt x="6323" y="441"/>
                  </a:lnTo>
                  <a:cubicBezTo>
                    <a:pt x="6323" y="405"/>
                    <a:pt x="6347" y="369"/>
                    <a:pt x="6394" y="369"/>
                  </a:cubicBezTo>
                  <a:close/>
                  <a:moveTo>
                    <a:pt x="6501" y="1251"/>
                  </a:moveTo>
                  <a:cubicBezTo>
                    <a:pt x="7061" y="1251"/>
                    <a:pt x="7275" y="2013"/>
                    <a:pt x="6763" y="2286"/>
                  </a:cubicBezTo>
                  <a:cubicBezTo>
                    <a:pt x="6692" y="2322"/>
                    <a:pt x="6585" y="2346"/>
                    <a:pt x="6501" y="2346"/>
                  </a:cubicBezTo>
                  <a:cubicBezTo>
                    <a:pt x="6204" y="2346"/>
                    <a:pt x="5954" y="2096"/>
                    <a:pt x="5954" y="1798"/>
                  </a:cubicBezTo>
                  <a:cubicBezTo>
                    <a:pt x="5954" y="1489"/>
                    <a:pt x="6204" y="1251"/>
                    <a:pt x="6501" y="1251"/>
                  </a:cubicBezTo>
                  <a:close/>
                  <a:moveTo>
                    <a:pt x="2382" y="2429"/>
                  </a:moveTo>
                  <a:cubicBezTo>
                    <a:pt x="2560" y="2429"/>
                    <a:pt x="2703" y="2572"/>
                    <a:pt x="2703" y="2751"/>
                  </a:cubicBezTo>
                  <a:cubicBezTo>
                    <a:pt x="2703" y="2929"/>
                    <a:pt x="2560" y="3084"/>
                    <a:pt x="2382" y="3084"/>
                  </a:cubicBezTo>
                  <a:cubicBezTo>
                    <a:pt x="2215" y="3084"/>
                    <a:pt x="2048" y="2941"/>
                    <a:pt x="2048" y="2751"/>
                  </a:cubicBezTo>
                  <a:cubicBezTo>
                    <a:pt x="2048" y="2560"/>
                    <a:pt x="2203" y="2429"/>
                    <a:pt x="2382" y="2429"/>
                  </a:cubicBezTo>
                  <a:close/>
                  <a:moveTo>
                    <a:pt x="10657" y="2429"/>
                  </a:moveTo>
                  <a:cubicBezTo>
                    <a:pt x="10835" y="2429"/>
                    <a:pt x="10978" y="2572"/>
                    <a:pt x="10978" y="2751"/>
                  </a:cubicBezTo>
                  <a:cubicBezTo>
                    <a:pt x="10978" y="2929"/>
                    <a:pt x="10835" y="3084"/>
                    <a:pt x="10657" y="3084"/>
                  </a:cubicBezTo>
                  <a:cubicBezTo>
                    <a:pt x="10478" y="3084"/>
                    <a:pt x="10323" y="2941"/>
                    <a:pt x="10323" y="2751"/>
                  </a:cubicBezTo>
                  <a:cubicBezTo>
                    <a:pt x="10323" y="2560"/>
                    <a:pt x="10478" y="2429"/>
                    <a:pt x="10657" y="2429"/>
                  </a:cubicBezTo>
                  <a:close/>
                  <a:moveTo>
                    <a:pt x="2477" y="3441"/>
                  </a:moveTo>
                  <a:lnTo>
                    <a:pt x="3715" y="6025"/>
                  </a:lnTo>
                  <a:lnTo>
                    <a:pt x="1024" y="6025"/>
                  </a:lnTo>
                  <a:lnTo>
                    <a:pt x="2239" y="3441"/>
                  </a:lnTo>
                  <a:cubicBezTo>
                    <a:pt x="2275" y="3447"/>
                    <a:pt x="2316" y="3450"/>
                    <a:pt x="2358" y="3450"/>
                  </a:cubicBezTo>
                  <a:cubicBezTo>
                    <a:pt x="2400" y="3450"/>
                    <a:pt x="2441" y="3447"/>
                    <a:pt x="2477" y="3441"/>
                  </a:cubicBezTo>
                  <a:close/>
                  <a:moveTo>
                    <a:pt x="10776" y="3441"/>
                  </a:moveTo>
                  <a:lnTo>
                    <a:pt x="11990" y="6025"/>
                  </a:lnTo>
                  <a:lnTo>
                    <a:pt x="9299" y="6025"/>
                  </a:lnTo>
                  <a:lnTo>
                    <a:pt x="10538" y="3441"/>
                  </a:lnTo>
                  <a:cubicBezTo>
                    <a:pt x="10573" y="3447"/>
                    <a:pt x="10612" y="3450"/>
                    <a:pt x="10652" y="3450"/>
                  </a:cubicBezTo>
                  <a:cubicBezTo>
                    <a:pt x="10692" y="3450"/>
                    <a:pt x="10734" y="3447"/>
                    <a:pt x="10776" y="3441"/>
                  </a:cubicBezTo>
                  <a:close/>
                  <a:moveTo>
                    <a:pt x="4251" y="6418"/>
                  </a:moveTo>
                  <a:cubicBezTo>
                    <a:pt x="4322" y="6418"/>
                    <a:pt x="4382" y="6477"/>
                    <a:pt x="4382" y="6549"/>
                  </a:cubicBezTo>
                  <a:lnTo>
                    <a:pt x="4382" y="6668"/>
                  </a:lnTo>
                  <a:cubicBezTo>
                    <a:pt x="4382" y="6739"/>
                    <a:pt x="4322" y="6799"/>
                    <a:pt x="4251" y="6799"/>
                  </a:cubicBezTo>
                  <a:lnTo>
                    <a:pt x="501" y="6799"/>
                  </a:lnTo>
                  <a:cubicBezTo>
                    <a:pt x="429" y="6799"/>
                    <a:pt x="370" y="6739"/>
                    <a:pt x="370" y="6668"/>
                  </a:cubicBezTo>
                  <a:lnTo>
                    <a:pt x="370" y="6549"/>
                  </a:lnTo>
                  <a:cubicBezTo>
                    <a:pt x="370" y="6477"/>
                    <a:pt x="429" y="6418"/>
                    <a:pt x="501" y="6418"/>
                  </a:cubicBezTo>
                  <a:close/>
                  <a:moveTo>
                    <a:pt x="12526" y="6418"/>
                  </a:moveTo>
                  <a:cubicBezTo>
                    <a:pt x="12597" y="6418"/>
                    <a:pt x="12657" y="6477"/>
                    <a:pt x="12657" y="6549"/>
                  </a:cubicBezTo>
                  <a:lnTo>
                    <a:pt x="12657" y="6668"/>
                  </a:lnTo>
                  <a:cubicBezTo>
                    <a:pt x="12657" y="6739"/>
                    <a:pt x="12597" y="6799"/>
                    <a:pt x="12526" y="6799"/>
                  </a:cubicBezTo>
                  <a:lnTo>
                    <a:pt x="8775" y="6799"/>
                  </a:lnTo>
                  <a:cubicBezTo>
                    <a:pt x="8704" y="6799"/>
                    <a:pt x="8644" y="6739"/>
                    <a:pt x="8644" y="6668"/>
                  </a:cubicBezTo>
                  <a:lnTo>
                    <a:pt x="8644" y="6549"/>
                  </a:lnTo>
                  <a:cubicBezTo>
                    <a:pt x="8644" y="6477"/>
                    <a:pt x="8704" y="6418"/>
                    <a:pt x="8775" y="6418"/>
                  </a:cubicBezTo>
                  <a:close/>
                  <a:moveTo>
                    <a:pt x="3715" y="7168"/>
                  </a:moveTo>
                  <a:cubicBezTo>
                    <a:pt x="3525" y="7787"/>
                    <a:pt x="2953" y="8228"/>
                    <a:pt x="2298" y="8228"/>
                  </a:cubicBezTo>
                  <a:cubicBezTo>
                    <a:pt x="1644" y="8228"/>
                    <a:pt x="1084" y="7799"/>
                    <a:pt x="905" y="7168"/>
                  </a:cubicBezTo>
                  <a:close/>
                  <a:moveTo>
                    <a:pt x="12145" y="7168"/>
                  </a:moveTo>
                  <a:cubicBezTo>
                    <a:pt x="11942" y="7787"/>
                    <a:pt x="11383" y="8228"/>
                    <a:pt x="10728" y="8228"/>
                  </a:cubicBezTo>
                  <a:cubicBezTo>
                    <a:pt x="10073" y="8228"/>
                    <a:pt x="9502" y="7799"/>
                    <a:pt x="9323" y="7168"/>
                  </a:cubicBezTo>
                  <a:close/>
                  <a:moveTo>
                    <a:pt x="7942" y="10371"/>
                  </a:moveTo>
                  <a:cubicBezTo>
                    <a:pt x="8013" y="10371"/>
                    <a:pt x="8073" y="10430"/>
                    <a:pt x="8073" y="10502"/>
                  </a:cubicBezTo>
                  <a:lnTo>
                    <a:pt x="8073" y="10764"/>
                  </a:lnTo>
                  <a:lnTo>
                    <a:pt x="4918" y="10764"/>
                  </a:lnTo>
                  <a:lnTo>
                    <a:pt x="4918" y="10502"/>
                  </a:lnTo>
                  <a:cubicBezTo>
                    <a:pt x="4918" y="10430"/>
                    <a:pt x="4977" y="10371"/>
                    <a:pt x="5049" y="10371"/>
                  </a:cubicBezTo>
                  <a:close/>
                  <a:moveTo>
                    <a:pt x="6382" y="0"/>
                  </a:moveTo>
                  <a:cubicBezTo>
                    <a:pt x="6132" y="0"/>
                    <a:pt x="5930" y="203"/>
                    <a:pt x="5930" y="441"/>
                  </a:cubicBezTo>
                  <a:lnTo>
                    <a:pt x="5930" y="1060"/>
                  </a:lnTo>
                  <a:cubicBezTo>
                    <a:pt x="5692" y="1251"/>
                    <a:pt x="5549" y="1536"/>
                    <a:pt x="5561" y="1858"/>
                  </a:cubicBezTo>
                  <a:lnTo>
                    <a:pt x="3703" y="2370"/>
                  </a:lnTo>
                  <a:cubicBezTo>
                    <a:pt x="3477" y="2429"/>
                    <a:pt x="3251" y="2465"/>
                    <a:pt x="3037" y="2501"/>
                  </a:cubicBezTo>
                  <a:cubicBezTo>
                    <a:pt x="2929" y="2227"/>
                    <a:pt x="2679" y="2036"/>
                    <a:pt x="2382" y="2036"/>
                  </a:cubicBezTo>
                  <a:cubicBezTo>
                    <a:pt x="1989" y="2036"/>
                    <a:pt x="1679" y="2346"/>
                    <a:pt x="1679" y="2739"/>
                  </a:cubicBezTo>
                  <a:cubicBezTo>
                    <a:pt x="1679" y="2941"/>
                    <a:pt x="1763" y="3132"/>
                    <a:pt x="1917" y="3275"/>
                  </a:cubicBezTo>
                  <a:lnTo>
                    <a:pt x="608" y="6025"/>
                  </a:lnTo>
                  <a:lnTo>
                    <a:pt x="501" y="6025"/>
                  </a:lnTo>
                  <a:cubicBezTo>
                    <a:pt x="215" y="6025"/>
                    <a:pt x="1" y="6251"/>
                    <a:pt x="1" y="6525"/>
                  </a:cubicBezTo>
                  <a:lnTo>
                    <a:pt x="1" y="6644"/>
                  </a:lnTo>
                  <a:cubicBezTo>
                    <a:pt x="1" y="6930"/>
                    <a:pt x="215" y="7156"/>
                    <a:pt x="501" y="7156"/>
                  </a:cubicBezTo>
                  <a:cubicBezTo>
                    <a:pt x="691" y="7989"/>
                    <a:pt x="1441" y="8585"/>
                    <a:pt x="2298" y="8585"/>
                  </a:cubicBezTo>
                  <a:cubicBezTo>
                    <a:pt x="3168" y="8585"/>
                    <a:pt x="3906" y="7978"/>
                    <a:pt x="4108" y="7156"/>
                  </a:cubicBezTo>
                  <a:lnTo>
                    <a:pt x="4251" y="7156"/>
                  </a:lnTo>
                  <a:cubicBezTo>
                    <a:pt x="4537" y="7156"/>
                    <a:pt x="4763" y="6930"/>
                    <a:pt x="4763" y="6644"/>
                  </a:cubicBezTo>
                  <a:lnTo>
                    <a:pt x="4763" y="6525"/>
                  </a:lnTo>
                  <a:cubicBezTo>
                    <a:pt x="4763" y="6251"/>
                    <a:pt x="4537" y="6025"/>
                    <a:pt x="4251" y="6025"/>
                  </a:cubicBezTo>
                  <a:lnTo>
                    <a:pt x="4144" y="6025"/>
                  </a:lnTo>
                  <a:lnTo>
                    <a:pt x="2834" y="3275"/>
                  </a:lnTo>
                  <a:cubicBezTo>
                    <a:pt x="2953" y="3167"/>
                    <a:pt x="3037" y="3036"/>
                    <a:pt x="3060" y="2870"/>
                  </a:cubicBezTo>
                  <a:cubicBezTo>
                    <a:pt x="3310" y="2846"/>
                    <a:pt x="3549" y="2798"/>
                    <a:pt x="3787" y="2727"/>
                  </a:cubicBezTo>
                  <a:lnTo>
                    <a:pt x="5656" y="2215"/>
                  </a:lnTo>
                  <a:cubicBezTo>
                    <a:pt x="5716" y="2346"/>
                    <a:pt x="5811" y="2453"/>
                    <a:pt x="5918" y="2548"/>
                  </a:cubicBezTo>
                  <a:lnTo>
                    <a:pt x="5918" y="10002"/>
                  </a:lnTo>
                  <a:lnTo>
                    <a:pt x="5037" y="10002"/>
                  </a:lnTo>
                  <a:cubicBezTo>
                    <a:pt x="4763" y="10002"/>
                    <a:pt x="4537" y="10228"/>
                    <a:pt x="4537" y="10502"/>
                  </a:cubicBezTo>
                  <a:lnTo>
                    <a:pt x="4537" y="10776"/>
                  </a:lnTo>
                  <a:cubicBezTo>
                    <a:pt x="4299" y="10823"/>
                    <a:pt x="4120" y="11026"/>
                    <a:pt x="4120" y="11276"/>
                  </a:cubicBezTo>
                  <a:lnTo>
                    <a:pt x="4120" y="11395"/>
                  </a:lnTo>
                  <a:cubicBezTo>
                    <a:pt x="4120" y="11680"/>
                    <a:pt x="4346" y="11907"/>
                    <a:pt x="4620" y="11907"/>
                  </a:cubicBezTo>
                  <a:lnTo>
                    <a:pt x="6049" y="11907"/>
                  </a:lnTo>
                  <a:cubicBezTo>
                    <a:pt x="6156" y="11907"/>
                    <a:pt x="6251" y="11811"/>
                    <a:pt x="6251" y="11704"/>
                  </a:cubicBezTo>
                  <a:cubicBezTo>
                    <a:pt x="6251" y="11609"/>
                    <a:pt x="6156" y="11514"/>
                    <a:pt x="6049" y="11514"/>
                  </a:cubicBezTo>
                  <a:lnTo>
                    <a:pt x="4620" y="11514"/>
                  </a:lnTo>
                  <a:cubicBezTo>
                    <a:pt x="4549" y="11514"/>
                    <a:pt x="4489" y="11454"/>
                    <a:pt x="4489" y="11383"/>
                  </a:cubicBezTo>
                  <a:lnTo>
                    <a:pt x="4489" y="11264"/>
                  </a:lnTo>
                  <a:cubicBezTo>
                    <a:pt x="4489" y="11192"/>
                    <a:pt x="4549" y="11133"/>
                    <a:pt x="4620" y="11133"/>
                  </a:cubicBezTo>
                  <a:lnTo>
                    <a:pt x="8371" y="11133"/>
                  </a:lnTo>
                  <a:cubicBezTo>
                    <a:pt x="8454" y="11133"/>
                    <a:pt x="8513" y="11192"/>
                    <a:pt x="8513" y="11264"/>
                  </a:cubicBezTo>
                  <a:lnTo>
                    <a:pt x="8513" y="11383"/>
                  </a:lnTo>
                  <a:cubicBezTo>
                    <a:pt x="8513" y="11454"/>
                    <a:pt x="8454" y="11514"/>
                    <a:pt x="8371" y="11514"/>
                  </a:cubicBezTo>
                  <a:lnTo>
                    <a:pt x="6930" y="11514"/>
                  </a:lnTo>
                  <a:cubicBezTo>
                    <a:pt x="6823" y="11514"/>
                    <a:pt x="6739" y="11609"/>
                    <a:pt x="6739" y="11704"/>
                  </a:cubicBezTo>
                  <a:cubicBezTo>
                    <a:pt x="6739" y="11811"/>
                    <a:pt x="6823" y="11907"/>
                    <a:pt x="6930" y="11907"/>
                  </a:cubicBezTo>
                  <a:lnTo>
                    <a:pt x="8371" y="11907"/>
                  </a:lnTo>
                  <a:cubicBezTo>
                    <a:pt x="8656" y="11907"/>
                    <a:pt x="8883" y="11680"/>
                    <a:pt x="8883" y="11395"/>
                  </a:cubicBezTo>
                  <a:lnTo>
                    <a:pt x="8883" y="11276"/>
                  </a:lnTo>
                  <a:cubicBezTo>
                    <a:pt x="8883" y="11026"/>
                    <a:pt x="8692" y="10799"/>
                    <a:pt x="8454" y="10776"/>
                  </a:cubicBezTo>
                  <a:lnTo>
                    <a:pt x="8454" y="10502"/>
                  </a:lnTo>
                  <a:cubicBezTo>
                    <a:pt x="8454" y="10228"/>
                    <a:pt x="8228" y="10002"/>
                    <a:pt x="7942" y="10002"/>
                  </a:cubicBezTo>
                  <a:lnTo>
                    <a:pt x="7061" y="10002"/>
                  </a:lnTo>
                  <a:lnTo>
                    <a:pt x="7061" y="7049"/>
                  </a:lnTo>
                  <a:cubicBezTo>
                    <a:pt x="7061" y="6954"/>
                    <a:pt x="6978" y="6858"/>
                    <a:pt x="6870" y="6858"/>
                  </a:cubicBezTo>
                  <a:cubicBezTo>
                    <a:pt x="6763" y="6858"/>
                    <a:pt x="6680" y="6954"/>
                    <a:pt x="6680" y="7049"/>
                  </a:cubicBezTo>
                  <a:lnTo>
                    <a:pt x="6680" y="10002"/>
                  </a:lnTo>
                  <a:lnTo>
                    <a:pt x="6311" y="10002"/>
                  </a:lnTo>
                  <a:lnTo>
                    <a:pt x="6311" y="2727"/>
                  </a:lnTo>
                  <a:cubicBezTo>
                    <a:pt x="6370" y="2739"/>
                    <a:pt x="6430" y="2745"/>
                    <a:pt x="6491" y="2745"/>
                  </a:cubicBezTo>
                  <a:cubicBezTo>
                    <a:pt x="6552" y="2745"/>
                    <a:pt x="6614" y="2739"/>
                    <a:pt x="6680" y="2727"/>
                  </a:cubicBezTo>
                  <a:lnTo>
                    <a:pt x="6680" y="6156"/>
                  </a:lnTo>
                  <a:cubicBezTo>
                    <a:pt x="6680" y="6263"/>
                    <a:pt x="6763" y="6358"/>
                    <a:pt x="6870" y="6358"/>
                  </a:cubicBezTo>
                  <a:cubicBezTo>
                    <a:pt x="6978" y="6358"/>
                    <a:pt x="7061" y="6263"/>
                    <a:pt x="7061" y="6156"/>
                  </a:cubicBezTo>
                  <a:lnTo>
                    <a:pt x="7061" y="2548"/>
                  </a:lnTo>
                  <a:cubicBezTo>
                    <a:pt x="7180" y="2453"/>
                    <a:pt x="7275" y="2346"/>
                    <a:pt x="7335" y="2215"/>
                  </a:cubicBezTo>
                  <a:lnTo>
                    <a:pt x="9228" y="2739"/>
                  </a:lnTo>
                  <a:cubicBezTo>
                    <a:pt x="9466" y="2798"/>
                    <a:pt x="9716" y="2858"/>
                    <a:pt x="9954" y="2882"/>
                  </a:cubicBezTo>
                  <a:cubicBezTo>
                    <a:pt x="9978" y="3048"/>
                    <a:pt x="10073" y="3179"/>
                    <a:pt x="10180" y="3287"/>
                  </a:cubicBezTo>
                  <a:lnTo>
                    <a:pt x="8871" y="6037"/>
                  </a:lnTo>
                  <a:lnTo>
                    <a:pt x="8764" y="6037"/>
                  </a:lnTo>
                  <a:cubicBezTo>
                    <a:pt x="8478" y="6037"/>
                    <a:pt x="8252" y="6263"/>
                    <a:pt x="8252" y="6549"/>
                  </a:cubicBezTo>
                  <a:lnTo>
                    <a:pt x="8252" y="6668"/>
                  </a:lnTo>
                  <a:cubicBezTo>
                    <a:pt x="8252" y="6954"/>
                    <a:pt x="8478" y="7168"/>
                    <a:pt x="8764" y="7168"/>
                  </a:cubicBezTo>
                  <a:lnTo>
                    <a:pt x="8906" y="7168"/>
                  </a:lnTo>
                  <a:cubicBezTo>
                    <a:pt x="9109" y="8001"/>
                    <a:pt x="9847" y="8597"/>
                    <a:pt x="10716" y="8597"/>
                  </a:cubicBezTo>
                  <a:cubicBezTo>
                    <a:pt x="11573" y="8597"/>
                    <a:pt x="12323" y="7989"/>
                    <a:pt x="12514" y="7168"/>
                  </a:cubicBezTo>
                  <a:cubicBezTo>
                    <a:pt x="12800" y="7168"/>
                    <a:pt x="13014" y="6954"/>
                    <a:pt x="13014" y="6668"/>
                  </a:cubicBezTo>
                  <a:lnTo>
                    <a:pt x="13014" y="6549"/>
                  </a:lnTo>
                  <a:cubicBezTo>
                    <a:pt x="13038" y="6263"/>
                    <a:pt x="12812" y="6025"/>
                    <a:pt x="12526" y="6025"/>
                  </a:cubicBezTo>
                  <a:lnTo>
                    <a:pt x="12419" y="6025"/>
                  </a:lnTo>
                  <a:lnTo>
                    <a:pt x="11109" y="3275"/>
                  </a:lnTo>
                  <a:cubicBezTo>
                    <a:pt x="11264" y="3144"/>
                    <a:pt x="11347" y="2965"/>
                    <a:pt x="11347" y="2739"/>
                  </a:cubicBezTo>
                  <a:cubicBezTo>
                    <a:pt x="11347" y="2346"/>
                    <a:pt x="11038" y="2036"/>
                    <a:pt x="10657" y="2036"/>
                  </a:cubicBezTo>
                  <a:cubicBezTo>
                    <a:pt x="10359" y="2036"/>
                    <a:pt x="10097" y="2227"/>
                    <a:pt x="10002" y="2501"/>
                  </a:cubicBezTo>
                  <a:cubicBezTo>
                    <a:pt x="9776" y="2465"/>
                    <a:pt x="9549" y="2429"/>
                    <a:pt x="9323" y="2370"/>
                  </a:cubicBezTo>
                  <a:lnTo>
                    <a:pt x="7442" y="1846"/>
                  </a:lnTo>
                  <a:cubicBezTo>
                    <a:pt x="7454" y="1536"/>
                    <a:pt x="7323" y="1239"/>
                    <a:pt x="7061" y="1060"/>
                  </a:cubicBezTo>
                  <a:lnTo>
                    <a:pt x="7061" y="441"/>
                  </a:lnTo>
                  <a:cubicBezTo>
                    <a:pt x="7061" y="191"/>
                    <a:pt x="6859" y="0"/>
                    <a:pt x="6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76"/>
          <p:cNvGrpSpPr/>
          <p:nvPr/>
        </p:nvGrpSpPr>
        <p:grpSpPr>
          <a:xfrm>
            <a:off x="4089568" y="1795614"/>
            <a:ext cx="482700" cy="482700"/>
            <a:chOff x="4129932" y="1812300"/>
            <a:chExt cx="482700" cy="482700"/>
          </a:xfrm>
        </p:grpSpPr>
        <p:sp>
          <p:nvSpPr>
            <p:cNvPr id="672" name="Google Shape;672;p76"/>
            <p:cNvSpPr/>
            <p:nvPr/>
          </p:nvSpPr>
          <p:spPr>
            <a:xfrm>
              <a:off x="4129932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3" name="Google Shape;673;p76"/>
            <p:cNvGrpSpPr/>
            <p:nvPr/>
          </p:nvGrpSpPr>
          <p:grpSpPr>
            <a:xfrm>
              <a:off x="4195563" y="1890723"/>
              <a:ext cx="351439" cy="345965"/>
              <a:chOff x="1754279" y="4286593"/>
              <a:chExt cx="351439" cy="345965"/>
            </a:xfrm>
          </p:grpSpPr>
          <p:sp>
            <p:nvSpPr>
              <p:cNvPr id="674" name="Google Shape;674;p76"/>
              <p:cNvSpPr/>
              <p:nvPr/>
            </p:nvSpPr>
            <p:spPr>
              <a:xfrm>
                <a:off x="1799379" y="4550857"/>
                <a:ext cx="2842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2" extrusionOk="0">
                    <a:moveTo>
                      <a:pt x="708" y="1"/>
                    </a:moveTo>
                    <a:cubicBezTo>
                      <a:pt x="667" y="1"/>
                      <a:pt x="625" y="16"/>
                      <a:pt x="595" y="45"/>
                    </a:cubicBezTo>
                    <a:lnTo>
                      <a:pt x="60" y="581"/>
                    </a:lnTo>
                    <a:cubicBezTo>
                      <a:pt x="0" y="641"/>
                      <a:pt x="0" y="748"/>
                      <a:pt x="60" y="807"/>
                    </a:cubicBezTo>
                    <a:cubicBezTo>
                      <a:pt x="89" y="837"/>
                      <a:pt x="131" y="852"/>
                      <a:pt x="173" y="852"/>
                    </a:cubicBezTo>
                    <a:cubicBezTo>
                      <a:pt x="214" y="852"/>
                      <a:pt x="256" y="837"/>
                      <a:pt x="286" y="807"/>
                    </a:cubicBezTo>
                    <a:lnTo>
                      <a:pt x="822" y="272"/>
                    </a:lnTo>
                    <a:cubicBezTo>
                      <a:pt x="893" y="212"/>
                      <a:pt x="893" y="117"/>
                      <a:pt x="822" y="45"/>
                    </a:cubicBezTo>
                    <a:cubicBezTo>
                      <a:pt x="792" y="16"/>
                      <a:pt x="750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76"/>
              <p:cNvSpPr/>
              <p:nvPr/>
            </p:nvSpPr>
            <p:spPr>
              <a:xfrm>
                <a:off x="1833084" y="4584594"/>
                <a:ext cx="27690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52" extrusionOk="0">
                    <a:moveTo>
                      <a:pt x="699" y="0"/>
                    </a:moveTo>
                    <a:cubicBezTo>
                      <a:pt x="659" y="0"/>
                      <a:pt x="620" y="15"/>
                      <a:pt x="596" y="45"/>
                    </a:cubicBezTo>
                    <a:lnTo>
                      <a:pt x="48" y="581"/>
                    </a:lnTo>
                    <a:cubicBezTo>
                      <a:pt x="1" y="640"/>
                      <a:pt x="1" y="747"/>
                      <a:pt x="48" y="807"/>
                    </a:cubicBezTo>
                    <a:cubicBezTo>
                      <a:pt x="78" y="837"/>
                      <a:pt x="120" y="852"/>
                      <a:pt x="161" y="852"/>
                    </a:cubicBezTo>
                    <a:cubicBezTo>
                      <a:pt x="203" y="852"/>
                      <a:pt x="245" y="837"/>
                      <a:pt x="275" y="807"/>
                    </a:cubicBezTo>
                    <a:lnTo>
                      <a:pt x="810" y="271"/>
                    </a:lnTo>
                    <a:cubicBezTo>
                      <a:pt x="870" y="212"/>
                      <a:pt x="870" y="105"/>
                      <a:pt x="810" y="45"/>
                    </a:cubicBezTo>
                    <a:cubicBezTo>
                      <a:pt x="781" y="15"/>
                      <a:pt x="739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76"/>
              <p:cNvSpPr/>
              <p:nvPr/>
            </p:nvSpPr>
            <p:spPr>
              <a:xfrm>
                <a:off x="1816407" y="4567917"/>
                <a:ext cx="2807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52" extrusionOk="0">
                    <a:moveTo>
                      <a:pt x="709" y="0"/>
                    </a:moveTo>
                    <a:cubicBezTo>
                      <a:pt x="668" y="0"/>
                      <a:pt x="626" y="15"/>
                      <a:pt x="596" y="45"/>
                    </a:cubicBezTo>
                    <a:lnTo>
                      <a:pt x="60" y="581"/>
                    </a:lnTo>
                    <a:cubicBezTo>
                      <a:pt x="1" y="640"/>
                      <a:pt x="1" y="748"/>
                      <a:pt x="60" y="807"/>
                    </a:cubicBezTo>
                    <a:cubicBezTo>
                      <a:pt x="90" y="837"/>
                      <a:pt x="132" y="852"/>
                      <a:pt x="172" y="852"/>
                    </a:cubicBezTo>
                    <a:cubicBezTo>
                      <a:pt x="212" y="852"/>
                      <a:pt x="251" y="837"/>
                      <a:pt x="275" y="807"/>
                    </a:cubicBezTo>
                    <a:lnTo>
                      <a:pt x="822" y="271"/>
                    </a:lnTo>
                    <a:cubicBezTo>
                      <a:pt x="882" y="212"/>
                      <a:pt x="882" y="105"/>
                      <a:pt x="822" y="45"/>
                    </a:cubicBezTo>
                    <a:cubicBezTo>
                      <a:pt x="793" y="15"/>
                      <a:pt x="751" y="0"/>
                      <a:pt x="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76"/>
              <p:cNvSpPr/>
              <p:nvPr/>
            </p:nvSpPr>
            <p:spPr>
              <a:xfrm>
                <a:off x="1754279" y="4286593"/>
                <a:ext cx="351439" cy="345965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10870" extrusionOk="0">
                    <a:moveTo>
                      <a:pt x="10656" y="324"/>
                    </a:moveTo>
                    <a:lnTo>
                      <a:pt x="10216" y="1871"/>
                    </a:lnTo>
                    <a:lnTo>
                      <a:pt x="9108" y="776"/>
                    </a:lnTo>
                    <a:lnTo>
                      <a:pt x="10656" y="324"/>
                    </a:lnTo>
                    <a:close/>
                    <a:moveTo>
                      <a:pt x="4632" y="3586"/>
                    </a:moveTo>
                    <a:lnTo>
                      <a:pt x="2679" y="5538"/>
                    </a:lnTo>
                    <a:lnTo>
                      <a:pt x="465" y="5360"/>
                    </a:lnTo>
                    <a:cubicBezTo>
                      <a:pt x="429" y="5360"/>
                      <a:pt x="417" y="5324"/>
                      <a:pt x="441" y="5300"/>
                    </a:cubicBezTo>
                    <a:cubicBezTo>
                      <a:pt x="1393" y="4348"/>
                      <a:pt x="2667" y="3764"/>
                      <a:pt x="4001" y="3645"/>
                    </a:cubicBezTo>
                    <a:lnTo>
                      <a:pt x="4632" y="3586"/>
                    </a:lnTo>
                    <a:close/>
                    <a:moveTo>
                      <a:pt x="2727" y="5955"/>
                    </a:moveTo>
                    <a:lnTo>
                      <a:pt x="3584" y="6812"/>
                    </a:lnTo>
                    <a:lnTo>
                      <a:pt x="3263" y="7146"/>
                    </a:lnTo>
                    <a:lnTo>
                      <a:pt x="2393" y="6277"/>
                    </a:lnTo>
                    <a:lnTo>
                      <a:pt x="2727" y="5955"/>
                    </a:lnTo>
                    <a:close/>
                    <a:moveTo>
                      <a:pt x="2572" y="6920"/>
                    </a:moveTo>
                    <a:lnTo>
                      <a:pt x="3024" y="7360"/>
                    </a:lnTo>
                    <a:lnTo>
                      <a:pt x="2655" y="7753"/>
                    </a:lnTo>
                    <a:lnTo>
                      <a:pt x="2596" y="7813"/>
                    </a:lnTo>
                    <a:lnTo>
                      <a:pt x="2191" y="7408"/>
                    </a:lnTo>
                    <a:cubicBezTo>
                      <a:pt x="2155" y="7384"/>
                      <a:pt x="2155" y="7336"/>
                      <a:pt x="2191" y="7313"/>
                    </a:cubicBezTo>
                    <a:lnTo>
                      <a:pt x="2572" y="6920"/>
                    </a:lnTo>
                    <a:close/>
                    <a:moveTo>
                      <a:pt x="8775" y="895"/>
                    </a:moveTo>
                    <a:lnTo>
                      <a:pt x="10121" y="2229"/>
                    </a:lnTo>
                    <a:lnTo>
                      <a:pt x="9704" y="3598"/>
                    </a:lnTo>
                    <a:lnTo>
                      <a:pt x="5275" y="8039"/>
                    </a:lnTo>
                    <a:lnTo>
                      <a:pt x="4406" y="7170"/>
                    </a:lnTo>
                    <a:lnTo>
                      <a:pt x="6430" y="5146"/>
                    </a:lnTo>
                    <a:cubicBezTo>
                      <a:pt x="6584" y="5003"/>
                      <a:pt x="6608" y="4741"/>
                      <a:pt x="6418" y="4574"/>
                    </a:cubicBezTo>
                    <a:cubicBezTo>
                      <a:pt x="6334" y="4491"/>
                      <a:pt x="6230" y="4449"/>
                      <a:pt x="6127" y="4449"/>
                    </a:cubicBezTo>
                    <a:cubicBezTo>
                      <a:pt x="6025" y="4449"/>
                      <a:pt x="5924" y="4491"/>
                      <a:pt x="5846" y="4574"/>
                    </a:cubicBezTo>
                    <a:lnTo>
                      <a:pt x="3822" y="6598"/>
                    </a:lnTo>
                    <a:lnTo>
                      <a:pt x="2965" y="5729"/>
                    </a:lnTo>
                    <a:lnTo>
                      <a:pt x="7394" y="1300"/>
                    </a:lnTo>
                    <a:lnTo>
                      <a:pt x="8775" y="895"/>
                    </a:lnTo>
                    <a:close/>
                    <a:moveTo>
                      <a:pt x="6126" y="4785"/>
                    </a:moveTo>
                    <a:cubicBezTo>
                      <a:pt x="6153" y="4785"/>
                      <a:pt x="6180" y="4794"/>
                      <a:pt x="6191" y="4812"/>
                    </a:cubicBezTo>
                    <a:cubicBezTo>
                      <a:pt x="6227" y="4836"/>
                      <a:pt x="6239" y="4907"/>
                      <a:pt x="6191" y="4943"/>
                    </a:cubicBezTo>
                    <a:lnTo>
                      <a:pt x="4060" y="7074"/>
                    </a:lnTo>
                    <a:cubicBezTo>
                      <a:pt x="3941" y="7170"/>
                      <a:pt x="3108" y="8003"/>
                      <a:pt x="3024" y="8110"/>
                    </a:cubicBezTo>
                    <a:cubicBezTo>
                      <a:pt x="3005" y="8129"/>
                      <a:pt x="2976" y="8142"/>
                      <a:pt x="2949" y="8142"/>
                    </a:cubicBezTo>
                    <a:cubicBezTo>
                      <a:pt x="2926" y="8142"/>
                      <a:pt x="2904" y="8132"/>
                      <a:pt x="2893" y="8110"/>
                    </a:cubicBezTo>
                    <a:cubicBezTo>
                      <a:pt x="2858" y="8086"/>
                      <a:pt x="2858" y="8003"/>
                      <a:pt x="2893" y="7979"/>
                    </a:cubicBezTo>
                    <a:lnTo>
                      <a:pt x="6060" y="4812"/>
                    </a:lnTo>
                    <a:cubicBezTo>
                      <a:pt x="6072" y="4794"/>
                      <a:pt x="6099" y="4785"/>
                      <a:pt x="6126" y="4785"/>
                    </a:cubicBezTo>
                    <a:close/>
                    <a:moveTo>
                      <a:pt x="4179" y="7396"/>
                    </a:moveTo>
                    <a:lnTo>
                      <a:pt x="5048" y="8253"/>
                    </a:lnTo>
                    <a:lnTo>
                      <a:pt x="4739" y="8586"/>
                    </a:lnTo>
                    <a:lnTo>
                      <a:pt x="4715" y="8586"/>
                    </a:lnTo>
                    <a:lnTo>
                      <a:pt x="3858" y="7729"/>
                    </a:lnTo>
                    <a:lnTo>
                      <a:pt x="4179" y="7396"/>
                    </a:lnTo>
                    <a:close/>
                    <a:moveTo>
                      <a:pt x="3608" y="7944"/>
                    </a:moveTo>
                    <a:lnTo>
                      <a:pt x="4048" y="8396"/>
                    </a:lnTo>
                    <a:lnTo>
                      <a:pt x="3679" y="8801"/>
                    </a:lnTo>
                    <a:cubicBezTo>
                      <a:pt x="3667" y="8813"/>
                      <a:pt x="3632" y="8813"/>
                      <a:pt x="3620" y="8813"/>
                    </a:cubicBezTo>
                    <a:cubicBezTo>
                      <a:pt x="3608" y="8813"/>
                      <a:pt x="3584" y="8813"/>
                      <a:pt x="3560" y="8801"/>
                    </a:cubicBezTo>
                    <a:lnTo>
                      <a:pt x="3155" y="8396"/>
                    </a:lnTo>
                    <a:cubicBezTo>
                      <a:pt x="3191" y="8384"/>
                      <a:pt x="3203" y="8360"/>
                      <a:pt x="3215" y="8336"/>
                    </a:cubicBezTo>
                    <a:lnTo>
                      <a:pt x="3608" y="7944"/>
                    </a:lnTo>
                    <a:close/>
                    <a:moveTo>
                      <a:pt x="10687" y="1"/>
                    </a:moveTo>
                    <a:cubicBezTo>
                      <a:pt x="10658" y="1"/>
                      <a:pt x="10627" y="5"/>
                      <a:pt x="10597" y="14"/>
                    </a:cubicBezTo>
                    <a:cubicBezTo>
                      <a:pt x="9894" y="228"/>
                      <a:pt x="7918" y="800"/>
                      <a:pt x="7263" y="1002"/>
                    </a:cubicBezTo>
                    <a:cubicBezTo>
                      <a:pt x="7239" y="1014"/>
                      <a:pt x="7215" y="1014"/>
                      <a:pt x="7192" y="1038"/>
                    </a:cubicBezTo>
                    <a:lnTo>
                      <a:pt x="4953" y="3276"/>
                    </a:lnTo>
                    <a:lnTo>
                      <a:pt x="3965" y="3360"/>
                    </a:lnTo>
                    <a:cubicBezTo>
                      <a:pt x="2548" y="3479"/>
                      <a:pt x="1203" y="4110"/>
                      <a:pt x="215" y="5110"/>
                    </a:cubicBezTo>
                    <a:cubicBezTo>
                      <a:pt x="0" y="5312"/>
                      <a:pt x="131" y="5681"/>
                      <a:pt x="429" y="5705"/>
                    </a:cubicBezTo>
                    <a:lnTo>
                      <a:pt x="2370" y="5860"/>
                    </a:lnTo>
                    <a:lnTo>
                      <a:pt x="2179" y="6062"/>
                    </a:lnTo>
                    <a:cubicBezTo>
                      <a:pt x="2060" y="6181"/>
                      <a:pt x="2060" y="6384"/>
                      <a:pt x="2179" y="6503"/>
                    </a:cubicBezTo>
                    <a:lnTo>
                      <a:pt x="2370" y="6693"/>
                    </a:lnTo>
                    <a:lnTo>
                      <a:pt x="1977" y="7086"/>
                    </a:lnTo>
                    <a:cubicBezTo>
                      <a:pt x="1834" y="7229"/>
                      <a:pt x="1834" y="7491"/>
                      <a:pt x="1977" y="7634"/>
                    </a:cubicBezTo>
                    <a:lnTo>
                      <a:pt x="3370" y="9015"/>
                    </a:lnTo>
                    <a:cubicBezTo>
                      <a:pt x="3441" y="9092"/>
                      <a:pt x="3539" y="9131"/>
                      <a:pt x="3639" y="9131"/>
                    </a:cubicBezTo>
                    <a:cubicBezTo>
                      <a:pt x="3739" y="9131"/>
                      <a:pt x="3840" y="9092"/>
                      <a:pt x="3917" y="9015"/>
                    </a:cubicBezTo>
                    <a:lnTo>
                      <a:pt x="4298" y="8634"/>
                    </a:lnTo>
                    <a:lnTo>
                      <a:pt x="4477" y="8813"/>
                    </a:lnTo>
                    <a:cubicBezTo>
                      <a:pt x="4548" y="8878"/>
                      <a:pt x="4635" y="8911"/>
                      <a:pt x="4720" y="8911"/>
                    </a:cubicBezTo>
                    <a:cubicBezTo>
                      <a:pt x="4804" y="8911"/>
                      <a:pt x="4888" y="8878"/>
                      <a:pt x="4953" y="8813"/>
                    </a:cubicBezTo>
                    <a:lnTo>
                      <a:pt x="5156" y="8622"/>
                    </a:lnTo>
                    <a:lnTo>
                      <a:pt x="5310" y="10551"/>
                    </a:lnTo>
                    <a:cubicBezTo>
                      <a:pt x="5334" y="10682"/>
                      <a:pt x="5418" y="10801"/>
                      <a:pt x="5537" y="10849"/>
                    </a:cubicBezTo>
                    <a:cubicBezTo>
                      <a:pt x="5577" y="10863"/>
                      <a:pt x="5618" y="10870"/>
                      <a:pt x="5658" y="10870"/>
                    </a:cubicBezTo>
                    <a:cubicBezTo>
                      <a:pt x="5750" y="10870"/>
                      <a:pt x="5840" y="10835"/>
                      <a:pt x="5906" y="10777"/>
                    </a:cubicBezTo>
                    <a:cubicBezTo>
                      <a:pt x="6537" y="10146"/>
                      <a:pt x="7001" y="9420"/>
                      <a:pt x="7299" y="8598"/>
                    </a:cubicBezTo>
                    <a:cubicBezTo>
                      <a:pt x="7323" y="8515"/>
                      <a:pt x="7275" y="8420"/>
                      <a:pt x="7203" y="8396"/>
                    </a:cubicBezTo>
                    <a:cubicBezTo>
                      <a:pt x="7184" y="8388"/>
                      <a:pt x="7164" y="8384"/>
                      <a:pt x="7144" y="8384"/>
                    </a:cubicBezTo>
                    <a:cubicBezTo>
                      <a:pt x="7079" y="8384"/>
                      <a:pt x="7019" y="8425"/>
                      <a:pt x="7001" y="8479"/>
                    </a:cubicBezTo>
                    <a:cubicBezTo>
                      <a:pt x="6715" y="9253"/>
                      <a:pt x="6263" y="9956"/>
                      <a:pt x="5691" y="10539"/>
                    </a:cubicBezTo>
                    <a:cubicBezTo>
                      <a:pt x="5682" y="10544"/>
                      <a:pt x="5670" y="10547"/>
                      <a:pt x="5659" y="10547"/>
                    </a:cubicBezTo>
                    <a:cubicBezTo>
                      <a:pt x="5644" y="10547"/>
                      <a:pt x="5632" y="10541"/>
                      <a:pt x="5632" y="10527"/>
                    </a:cubicBezTo>
                    <a:lnTo>
                      <a:pt x="5429" y="8325"/>
                    </a:lnTo>
                    <a:lnTo>
                      <a:pt x="7382" y="6372"/>
                    </a:lnTo>
                    <a:lnTo>
                      <a:pt x="7382" y="6372"/>
                    </a:lnTo>
                    <a:cubicBezTo>
                      <a:pt x="7323" y="7158"/>
                      <a:pt x="7299" y="7372"/>
                      <a:pt x="7203" y="7765"/>
                    </a:cubicBezTo>
                    <a:cubicBezTo>
                      <a:pt x="7192" y="7860"/>
                      <a:pt x="7239" y="7944"/>
                      <a:pt x="7323" y="7967"/>
                    </a:cubicBezTo>
                    <a:cubicBezTo>
                      <a:pt x="7332" y="7969"/>
                      <a:pt x="7342" y="7969"/>
                      <a:pt x="7351" y="7969"/>
                    </a:cubicBezTo>
                    <a:cubicBezTo>
                      <a:pt x="7434" y="7969"/>
                      <a:pt x="7502" y="7923"/>
                      <a:pt x="7513" y="7848"/>
                    </a:cubicBezTo>
                    <a:cubicBezTo>
                      <a:pt x="7620" y="7348"/>
                      <a:pt x="7632" y="7134"/>
                      <a:pt x="7727" y="6027"/>
                    </a:cubicBezTo>
                    <a:lnTo>
                      <a:pt x="9954" y="3800"/>
                    </a:lnTo>
                    <a:cubicBezTo>
                      <a:pt x="9978" y="3776"/>
                      <a:pt x="9990" y="3753"/>
                      <a:pt x="10001" y="3717"/>
                    </a:cubicBezTo>
                    <a:lnTo>
                      <a:pt x="10454" y="2205"/>
                    </a:lnTo>
                    <a:lnTo>
                      <a:pt x="10990" y="383"/>
                    </a:lnTo>
                    <a:cubicBezTo>
                      <a:pt x="11042" y="196"/>
                      <a:pt x="10885" y="1"/>
                      <a:pt x="106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76"/>
              <p:cNvSpPr/>
              <p:nvPr/>
            </p:nvSpPr>
            <p:spPr>
              <a:xfrm>
                <a:off x="1951705" y="4367117"/>
                <a:ext cx="86062" cy="654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056" extrusionOk="0">
                    <a:moveTo>
                      <a:pt x="905" y="1"/>
                    </a:moveTo>
                    <a:cubicBezTo>
                      <a:pt x="881" y="1"/>
                      <a:pt x="857" y="7"/>
                      <a:pt x="834" y="20"/>
                    </a:cubicBezTo>
                    <a:cubicBezTo>
                      <a:pt x="167" y="330"/>
                      <a:pt x="0" y="1211"/>
                      <a:pt x="524" y="1746"/>
                    </a:cubicBezTo>
                    <a:cubicBezTo>
                      <a:pt x="739" y="1949"/>
                      <a:pt x="1000" y="2056"/>
                      <a:pt x="1274" y="2056"/>
                    </a:cubicBezTo>
                    <a:cubicBezTo>
                      <a:pt x="2227" y="2056"/>
                      <a:pt x="2703" y="913"/>
                      <a:pt x="2024" y="234"/>
                    </a:cubicBezTo>
                    <a:cubicBezTo>
                      <a:pt x="1941" y="151"/>
                      <a:pt x="1834" y="80"/>
                      <a:pt x="1715" y="20"/>
                    </a:cubicBezTo>
                    <a:cubicBezTo>
                      <a:pt x="1696" y="10"/>
                      <a:pt x="1674" y="6"/>
                      <a:pt x="1652" y="6"/>
                    </a:cubicBezTo>
                    <a:cubicBezTo>
                      <a:pt x="1592" y="6"/>
                      <a:pt x="1530" y="39"/>
                      <a:pt x="1512" y="91"/>
                    </a:cubicBezTo>
                    <a:cubicBezTo>
                      <a:pt x="1477" y="163"/>
                      <a:pt x="1512" y="270"/>
                      <a:pt x="1584" y="294"/>
                    </a:cubicBezTo>
                    <a:cubicBezTo>
                      <a:pt x="2060" y="508"/>
                      <a:pt x="2167" y="1127"/>
                      <a:pt x="1810" y="1508"/>
                    </a:cubicBezTo>
                    <a:cubicBezTo>
                      <a:pt x="1667" y="1645"/>
                      <a:pt x="1477" y="1714"/>
                      <a:pt x="1285" y="1714"/>
                    </a:cubicBezTo>
                    <a:cubicBezTo>
                      <a:pt x="1093" y="1714"/>
                      <a:pt x="899" y="1645"/>
                      <a:pt x="750" y="1508"/>
                    </a:cubicBezTo>
                    <a:cubicBezTo>
                      <a:pt x="381" y="1127"/>
                      <a:pt x="500" y="520"/>
                      <a:pt x="977" y="294"/>
                    </a:cubicBezTo>
                    <a:cubicBezTo>
                      <a:pt x="1048" y="270"/>
                      <a:pt x="1096" y="163"/>
                      <a:pt x="1048" y="91"/>
                    </a:cubicBezTo>
                    <a:cubicBezTo>
                      <a:pt x="1022" y="40"/>
                      <a:pt x="966" y="1"/>
                      <a:pt x="9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76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since now</a:t>
            </a:r>
            <a:endParaRPr/>
          </a:p>
        </p:txBody>
      </p:sp>
      <p:cxnSp>
        <p:nvCxnSpPr>
          <p:cNvPr id="680" name="Google Shape;680;p76"/>
          <p:cNvCxnSpPr/>
          <p:nvPr/>
        </p:nvCxnSpPr>
        <p:spPr>
          <a:xfrm>
            <a:off x="-298672" y="2568755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76"/>
          <p:cNvCxnSpPr/>
          <p:nvPr/>
        </p:nvCxnSpPr>
        <p:spPr>
          <a:xfrm>
            <a:off x="2575956" y="2566275"/>
            <a:ext cx="111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76"/>
          <p:cNvCxnSpPr/>
          <p:nvPr/>
        </p:nvCxnSpPr>
        <p:spPr>
          <a:xfrm rot="10800000">
            <a:off x="103276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76"/>
          <p:cNvCxnSpPr/>
          <p:nvPr/>
        </p:nvCxnSpPr>
        <p:spPr>
          <a:xfrm rot="10800000">
            <a:off x="101561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76"/>
          <p:cNvCxnSpPr/>
          <p:nvPr/>
        </p:nvCxnSpPr>
        <p:spPr>
          <a:xfrm rot="10800000">
            <a:off x="101561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76"/>
          <p:cNvCxnSpPr/>
          <p:nvPr/>
        </p:nvCxnSpPr>
        <p:spPr>
          <a:xfrm rot="10800000">
            <a:off x="103276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76"/>
          <p:cNvSpPr txBox="1">
            <a:spLocks noGrp="1"/>
          </p:cNvSpPr>
          <p:nvPr>
            <p:ph type="subTitle" idx="3"/>
          </p:nvPr>
        </p:nvSpPr>
        <p:spPr>
          <a:xfrm>
            <a:off x="3776162" y="2352950"/>
            <a:ext cx="12891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attractive</a:t>
            </a:r>
            <a:endParaRPr/>
          </a:p>
        </p:txBody>
      </p:sp>
      <p:sp>
        <p:nvSpPr>
          <p:cNvPr id="687" name="Google Shape;687;p76"/>
          <p:cNvSpPr txBox="1">
            <a:spLocks noGrp="1"/>
          </p:cNvSpPr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creative in a positive way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7"/>
          <p:cNvSpPr txBox="1">
            <a:spLocks noGrp="1"/>
          </p:cNvSpPr>
          <p:nvPr>
            <p:ph type="title" idx="2"/>
          </p:nvPr>
        </p:nvSpPr>
        <p:spPr>
          <a:xfrm>
            <a:off x="2488205" y="271532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  <p:pic>
        <p:nvPicPr>
          <p:cNvPr id="693" name="Google Shape;693;p77"/>
          <p:cNvPicPr preferRelativeResize="0"/>
          <p:nvPr/>
        </p:nvPicPr>
        <p:blipFill rotWithShape="1">
          <a:blip r:embed="rId3">
            <a:alphaModFix/>
          </a:blip>
          <a:srcRect t="36475" b="36478"/>
          <a:stretch/>
        </p:blipFill>
        <p:spPr>
          <a:xfrm>
            <a:off x="-128450" y="3981118"/>
            <a:ext cx="9281098" cy="1411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Google Shape;694;p77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695" name="Google Shape;695;p77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77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77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98" name="Google Shape;69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775" y="216700"/>
            <a:ext cx="3388908" cy="22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/>
          <p:nvPr/>
        </p:nvSpPr>
        <p:spPr>
          <a:xfrm>
            <a:off x="1500300" y="1346401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63"/>
          <p:cNvSpPr/>
          <p:nvPr/>
        </p:nvSpPr>
        <p:spPr>
          <a:xfrm>
            <a:off x="1500300" y="3245575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3"/>
          <p:cNvSpPr txBox="1">
            <a:spLocks noGrp="1"/>
          </p:cNvSpPr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463" name="Google Shape;463;p63"/>
          <p:cNvCxnSpPr/>
          <p:nvPr/>
        </p:nvCxnSpPr>
        <p:spPr>
          <a:xfrm>
            <a:off x="9044950" y="1353300"/>
            <a:ext cx="0" cy="44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63"/>
          <p:cNvCxnSpPr/>
          <p:nvPr/>
        </p:nvCxnSpPr>
        <p:spPr>
          <a:xfrm>
            <a:off x="9044950" y="3253225"/>
            <a:ext cx="0" cy="44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63"/>
          <p:cNvSpPr txBox="1">
            <a:spLocks noGrp="1"/>
          </p:cNvSpPr>
          <p:nvPr>
            <p:ph type="title" idx="2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6" name="Google Shape;466;p63"/>
          <p:cNvSpPr txBox="1">
            <a:spLocks noGrp="1"/>
          </p:cNvSpPr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67" name="Google Shape;467;p63"/>
          <p:cNvSpPr txBox="1">
            <a:spLocks noGrp="1"/>
          </p:cNvSpPr>
          <p:nvPr>
            <p:ph type="title" idx="4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8" name="Google Shape;468;p63"/>
          <p:cNvSpPr txBox="1">
            <a:spLocks noGrp="1"/>
          </p:cNvSpPr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Scandal</a:t>
            </a:r>
            <a:endParaRPr/>
          </a:p>
        </p:txBody>
      </p:sp>
      <p:sp>
        <p:nvSpPr>
          <p:cNvPr id="469" name="Google Shape;469;p63"/>
          <p:cNvSpPr txBox="1">
            <a:spLocks noGrp="1"/>
          </p:cNvSpPr>
          <p:nvPr>
            <p:ph type="title" idx="7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0" name="Google Shape;470;p63"/>
          <p:cNvSpPr txBox="1">
            <a:spLocks noGrp="1"/>
          </p:cNvSpPr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</a:t>
            </a:r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type="title" idx="13"/>
          </p:nvPr>
        </p:nvSpPr>
        <p:spPr>
          <a:xfrm>
            <a:off x="3193515" y="32379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72" name="Google Shape;472;p63"/>
          <p:cNvSpPr txBox="1">
            <a:spLocks noGrp="1"/>
          </p:cNvSpPr>
          <p:nvPr>
            <p:ph type="subTitle" idx="14"/>
          </p:nvPr>
        </p:nvSpPr>
        <p:spPr>
          <a:xfrm>
            <a:off x="2739315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image</a:t>
            </a:r>
            <a:endParaRPr/>
          </a:p>
        </p:txBody>
      </p:sp>
      <p:sp>
        <p:nvSpPr>
          <p:cNvPr id="473" name="Google Shape;473;p63"/>
          <p:cNvSpPr txBox="1">
            <a:spLocks noGrp="1"/>
          </p:cNvSpPr>
          <p:nvPr>
            <p:ph type="title" idx="19"/>
          </p:nvPr>
        </p:nvSpPr>
        <p:spPr>
          <a:xfrm>
            <a:off x="5962431" y="32379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74" name="Google Shape;474;p63"/>
          <p:cNvSpPr txBox="1">
            <a:spLocks noGrp="1"/>
          </p:cNvSpPr>
          <p:nvPr>
            <p:ph type="subTitle" idx="20"/>
          </p:nvPr>
        </p:nvSpPr>
        <p:spPr>
          <a:xfrm>
            <a:off x="5509581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value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4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1</a:t>
            </a:r>
            <a:endParaRPr b="1"/>
          </a:p>
        </p:txBody>
      </p:sp>
      <p:sp>
        <p:nvSpPr>
          <p:cNvPr id="480" name="Google Shape;480;p64"/>
          <p:cNvSpPr txBox="1">
            <a:spLocks noGrp="1"/>
          </p:cNvSpPr>
          <p:nvPr>
            <p:ph type="title" idx="2"/>
          </p:nvPr>
        </p:nvSpPr>
        <p:spPr>
          <a:xfrm>
            <a:off x="4468200" y="1852323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Introduction</a:t>
            </a:r>
            <a:endParaRPr sz="6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>
            <a:spLocks noGrp="1"/>
          </p:cNvSpPr>
          <p:nvPr>
            <p:ph type="subTitle" idx="1"/>
          </p:nvPr>
        </p:nvSpPr>
        <p:spPr>
          <a:xfrm>
            <a:off x="4400125" y="2269650"/>
            <a:ext cx="4667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Brand under Kering group</a:t>
            </a: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Founded by Spanish designer Cristóbal Balenciaga in 1919</a:t>
            </a: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400" dirty="0"/>
              <a:t>E</a:t>
            </a:r>
            <a:r>
              <a:rPr lang="en" sz="1400" dirty="0" smtClean="0"/>
              <a:t>expanded </a:t>
            </a:r>
            <a:r>
              <a:rPr lang="en" sz="1400" dirty="0"/>
              <a:t>beyond clothing and accessories to include footwear, fragrances, and even furniture collaborations</a:t>
            </a:r>
            <a:endParaRPr sz="1400" dirty="0"/>
          </a:p>
        </p:txBody>
      </p:sp>
      <p:sp>
        <p:nvSpPr>
          <p:cNvPr id="486" name="Google Shape;486;p65"/>
          <p:cNvSpPr txBox="1">
            <a:spLocks noGrp="1"/>
          </p:cNvSpPr>
          <p:nvPr>
            <p:ph type="title"/>
          </p:nvPr>
        </p:nvSpPr>
        <p:spPr>
          <a:xfrm>
            <a:off x="5048900" y="133500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Balenciaga</a:t>
            </a:r>
            <a:endParaRPr/>
          </a:p>
        </p:txBody>
      </p:sp>
      <p:cxnSp>
        <p:nvCxnSpPr>
          <p:cNvPr id="487" name="Google Shape;487;p65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65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65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0" name="Google Shape;4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88" y="101275"/>
            <a:ext cx="34216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2</a:t>
            </a:r>
            <a:endParaRPr b="1"/>
          </a:p>
        </p:txBody>
      </p:sp>
      <p:sp>
        <p:nvSpPr>
          <p:cNvPr id="496" name="Google Shape;496;p66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Scandal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7"/>
          <p:cNvSpPr txBox="1">
            <a:spLocks noGrp="1"/>
          </p:cNvSpPr>
          <p:nvPr>
            <p:ph type="subTitle" idx="1"/>
          </p:nvPr>
        </p:nvSpPr>
        <p:spPr>
          <a:xfrm>
            <a:off x="4643050" y="1890175"/>
            <a:ext cx="45510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Startle with an unusual theme, it crossed the limit of society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Showing images that can be related to pedophilia or relationships with minors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2" name="Google Shape;502;p67"/>
          <p:cNvCxnSpPr/>
          <p:nvPr/>
        </p:nvCxnSpPr>
        <p:spPr>
          <a:xfrm rot="10800000">
            <a:off x="9039625" y="2574175"/>
            <a:ext cx="0" cy="2472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67"/>
          <p:cNvCxnSpPr/>
          <p:nvPr/>
        </p:nvCxnSpPr>
        <p:spPr>
          <a:xfrm rot="10800000">
            <a:off x="108900" y="5036375"/>
            <a:ext cx="8936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67"/>
          <p:cNvCxnSpPr/>
          <p:nvPr/>
        </p:nvCxnSpPr>
        <p:spPr>
          <a:xfrm rot="10800000">
            <a:off x="107275" y="2574375"/>
            <a:ext cx="0" cy="24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67"/>
          <p:cNvSpPr txBox="1">
            <a:spLocks noGrp="1"/>
          </p:cNvSpPr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pic>
        <p:nvPicPr>
          <p:cNvPr id="506" name="Google Shape;5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9250"/>
            <a:ext cx="4292776" cy="28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3</a:t>
            </a:r>
            <a:endParaRPr b="1"/>
          </a:p>
        </p:txBody>
      </p:sp>
      <p:sp>
        <p:nvSpPr>
          <p:cNvPr id="512" name="Google Shape;512;p68"/>
          <p:cNvSpPr txBox="1">
            <a:spLocks noGrp="1"/>
          </p:cNvSpPr>
          <p:nvPr>
            <p:ph type="title" idx="2"/>
          </p:nvPr>
        </p:nvSpPr>
        <p:spPr>
          <a:xfrm>
            <a:off x="4468200" y="1852323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Why this</a:t>
            </a:r>
            <a:endParaRPr sz="6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9"/>
          <p:cNvSpPr/>
          <p:nvPr/>
        </p:nvSpPr>
        <p:spPr>
          <a:xfrm>
            <a:off x="3180359" y="2574625"/>
            <a:ext cx="30627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69"/>
          <p:cNvSpPr/>
          <p:nvPr/>
        </p:nvSpPr>
        <p:spPr>
          <a:xfrm>
            <a:off x="6189839" y="2925"/>
            <a:ext cx="30627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9" name="Google Shape;519;p69"/>
          <p:cNvPicPr preferRelativeResize="0"/>
          <p:nvPr/>
        </p:nvPicPr>
        <p:blipFill rotWithShape="1">
          <a:blip r:embed="rId3">
            <a:alphaModFix/>
          </a:blip>
          <a:srcRect l="8895" r="8887"/>
          <a:stretch/>
        </p:blipFill>
        <p:spPr>
          <a:xfrm>
            <a:off x="3186195" y="2925"/>
            <a:ext cx="30096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9"/>
          <p:cNvSpPr txBox="1">
            <a:spLocks noGrp="1"/>
          </p:cNvSpPr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Balenciaga</a:t>
            </a:r>
            <a:endParaRPr/>
          </a:p>
        </p:txBody>
      </p:sp>
      <p:sp>
        <p:nvSpPr>
          <p:cNvPr id="521" name="Google Shape;521;p69"/>
          <p:cNvSpPr txBox="1">
            <a:spLocks noGrp="1"/>
          </p:cNvSpPr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Striking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2" name="Google Shape;522;p69"/>
          <p:cNvSpPr txBox="1">
            <a:spLocks noGrp="1"/>
          </p:cNvSpPr>
          <p:nvPr>
            <p:ph type="subTitle" idx="1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vs Now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23" name="Google Shape;523;p69"/>
          <p:cNvPicPr preferRelativeResize="0"/>
          <p:nvPr/>
        </p:nvPicPr>
        <p:blipFill rotWithShape="1">
          <a:blip r:embed="rId4">
            <a:alphaModFix/>
          </a:blip>
          <a:srcRect t="16417" b="16410"/>
          <a:stretch/>
        </p:blipFill>
        <p:spPr>
          <a:xfrm>
            <a:off x="6189839" y="2574625"/>
            <a:ext cx="3062700" cy="25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69"/>
          <p:cNvGrpSpPr/>
          <p:nvPr/>
        </p:nvGrpSpPr>
        <p:grpSpPr>
          <a:xfrm>
            <a:off x="3167348" y="101275"/>
            <a:ext cx="5892730" cy="4935100"/>
            <a:chOff x="4571486" y="101275"/>
            <a:chExt cx="4473000" cy="4935100"/>
          </a:xfrm>
        </p:grpSpPr>
        <p:cxnSp>
          <p:nvCxnSpPr>
            <p:cNvPr id="525" name="Google Shape;525;p69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69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69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8" name="Google Shape;528;p69"/>
          <p:cNvSpPr txBox="1"/>
          <p:nvPr/>
        </p:nvSpPr>
        <p:spPr>
          <a:xfrm>
            <a:off x="6195800" y="1028700"/>
            <a:ext cx="2878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-"/>
            </a:pPr>
            <a:r>
              <a:rPr lang="en" sz="12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</a:t>
            </a:r>
            <a:r>
              <a:rPr lang="en" sz="1200" dirty="0" smtClean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triking </a:t>
            </a:r>
            <a:r>
              <a:rPr lang="en" sz="12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and harshly criticized by </a:t>
            </a:r>
            <a:r>
              <a:rPr lang="en" sz="1200" dirty="0" smtClean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society</a:t>
            </a:r>
            <a:endParaRPr sz="1200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-"/>
            </a:pPr>
            <a:r>
              <a:rPr lang="en" sz="12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Huge impact among the public</a:t>
            </a:r>
            <a:endParaRPr sz="1200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9" name="Google Shape;529;p69"/>
          <p:cNvSpPr txBox="1"/>
          <p:nvPr/>
        </p:nvSpPr>
        <p:spPr>
          <a:xfrm>
            <a:off x="3272600" y="3679375"/>
            <a:ext cx="2878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</a:t>
            </a:r>
            <a:r>
              <a:rPr lang="en" sz="1200" dirty="0" smtClean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he </a:t>
            </a:r>
            <a:r>
              <a:rPr lang="en" sz="12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history of crises </a:t>
            </a:r>
            <a:r>
              <a:rPr lang="en" sz="1200" dirty="0" smtClean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the </a:t>
            </a:r>
            <a:r>
              <a:rPr lang="en" sz="12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company endured, and we </a:t>
            </a:r>
            <a:r>
              <a:rPr lang="en" sz="1200" dirty="0" smtClean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how </a:t>
            </a:r>
            <a:r>
              <a:rPr lang="en" sz="1200" dirty="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it reacted to this new cancellation</a:t>
            </a:r>
            <a:endParaRPr sz="1200" dirty="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0"/>
          <p:cNvSpPr txBox="1">
            <a:spLocks noGrp="1"/>
          </p:cNvSpPr>
          <p:nvPr>
            <p:ph type="title"/>
          </p:nvPr>
        </p:nvSpPr>
        <p:spPr>
          <a:xfrm>
            <a:off x="4316525" y="907788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4</a:t>
            </a:r>
            <a:endParaRPr b="1"/>
          </a:p>
        </p:txBody>
      </p:sp>
      <p:sp>
        <p:nvSpPr>
          <p:cNvPr id="535" name="Google Shape;535;p70"/>
          <p:cNvSpPr txBox="1">
            <a:spLocks noGrp="1"/>
          </p:cNvSpPr>
          <p:nvPr>
            <p:ph type="title" idx="2"/>
          </p:nvPr>
        </p:nvSpPr>
        <p:spPr>
          <a:xfrm>
            <a:off x="4178750" y="1954950"/>
            <a:ext cx="56949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900"/>
              <a:t>Brand Image</a:t>
            </a:r>
            <a:endParaRPr sz="8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28571275E15142A2701E74AFC37118" ma:contentTypeVersion="2" ma:contentTypeDescription="Create a new document." ma:contentTypeScope="" ma:versionID="cd7a59f678c5d2652ed3593f473eb780">
  <xsd:schema xmlns:xsd="http://www.w3.org/2001/XMLSchema" xmlns:xs="http://www.w3.org/2001/XMLSchema" xmlns:p="http://schemas.microsoft.com/office/2006/metadata/properties" xmlns:ns2="e5e303b7-f2fd-4580-91ce-d2aeb3b9033c" targetNamespace="http://schemas.microsoft.com/office/2006/metadata/properties" ma:root="true" ma:fieldsID="cf4927aaf6c4dfac93e872b29c48d7e8" ns2:_="">
    <xsd:import namespace="e5e303b7-f2fd-4580-91ce-d2aeb3b903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e303b7-f2fd-4580-91ce-d2aeb3b903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DCEDA9-3296-4FAF-9A45-0ED5E1B5860B}"/>
</file>

<file path=customXml/itemProps2.xml><?xml version="1.0" encoding="utf-8"?>
<ds:datastoreItem xmlns:ds="http://schemas.openxmlformats.org/officeDocument/2006/customXml" ds:itemID="{3356761A-0DD7-4F6D-AC69-B51386D690AB}"/>
</file>

<file path=customXml/itemProps3.xml><?xml version="1.0" encoding="utf-8"?>
<ds:datastoreItem xmlns:ds="http://schemas.openxmlformats.org/officeDocument/2006/customXml" ds:itemID="{B7379B2C-28B7-4B07-A7B4-AF8AFA8CE5AD}"/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247</Words>
  <Application>Microsoft Office PowerPoint</Application>
  <PresentationFormat>On-screen Show (16:9)</PresentationFormat>
  <Paragraphs>65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Overpass Light</vt:lpstr>
      <vt:lpstr>Arial</vt:lpstr>
      <vt:lpstr>Fira Sans Extra Condensed Medium</vt:lpstr>
      <vt:lpstr>Roboto Slab Light</vt:lpstr>
      <vt:lpstr>Bebas Neue</vt:lpstr>
      <vt:lpstr>Overpass</vt:lpstr>
      <vt:lpstr>Overpass ExtraLight</vt:lpstr>
      <vt:lpstr>Minimal Marketing by Slidesgo XL</vt:lpstr>
      <vt:lpstr>Balenciaga</vt:lpstr>
      <vt:lpstr>Table of contents</vt:lpstr>
      <vt:lpstr>01</vt:lpstr>
      <vt:lpstr>Balenciaga</vt:lpstr>
      <vt:lpstr>02</vt:lpstr>
      <vt:lpstr>2022</vt:lpstr>
      <vt:lpstr>03</vt:lpstr>
      <vt:lpstr>Balenciaga</vt:lpstr>
      <vt:lpstr>04</vt:lpstr>
      <vt:lpstr>Controversy</vt:lpstr>
      <vt:lpstr>05</vt:lpstr>
      <vt:lpstr>Company value</vt:lpstr>
      <vt:lpstr>conclusion</vt:lpstr>
      <vt:lpstr>We learn from mistakes</vt:lpstr>
      <vt:lpstr>Change since now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Balenciaga</dc:title>
  <cp:lastModifiedBy>Microsoft account</cp:lastModifiedBy>
  <cp:revision>3</cp:revision>
  <dcterms:modified xsi:type="dcterms:W3CDTF">2023-06-02T13:14:17Z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0x0101007328571275E15142A2701E74AFC37118</vt:lpwstr>
  </property>
</Properties>
</file>